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65" r:id="rId7"/>
    <p:sldId id="262" r:id="rId8"/>
    <p:sldId id="263" r:id="rId9"/>
    <p:sldId id="264" r:id="rId10"/>
    <p:sldId id="267" r:id="rId11"/>
    <p:sldId id="271" r:id="rId12"/>
    <p:sldId id="272" r:id="rId13"/>
    <p:sldId id="266" r:id="rId14"/>
    <p:sldId id="273" r:id="rId15"/>
    <p:sldId id="269" r:id="rId16"/>
    <p:sldId id="275" r:id="rId17"/>
    <p:sldId id="270" r:id="rId18"/>
    <p:sldId id="274"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iege, Tim" userId="eebacce4-d5a5-49ed-9241-95f1a16f0ddf" providerId="ADAL" clId="{4E563589-B134-4E45-BB51-0CA5E5E84B37}"/>
    <pc:docChg chg="delSld">
      <pc:chgData name="LeSiege, Tim" userId="eebacce4-d5a5-49ed-9241-95f1a16f0ddf" providerId="ADAL" clId="{4E563589-B134-4E45-BB51-0CA5E5E84B37}" dt="2021-02-11T17:14:56.694" v="0" actId="2696"/>
      <pc:docMkLst>
        <pc:docMk/>
      </pc:docMkLst>
      <pc:sldChg chg="del">
        <pc:chgData name="LeSiege, Tim" userId="eebacce4-d5a5-49ed-9241-95f1a16f0ddf" providerId="ADAL" clId="{4E563589-B134-4E45-BB51-0CA5E5E84B37}" dt="2021-02-11T17:14:56.694" v="0" actId="2696"/>
        <pc:sldMkLst>
          <pc:docMk/>
          <pc:sldMk cId="1688647178"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968F-3543-4EF7-B967-F726ED43FC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FEFEDD-ABF5-4B8C-9EC4-23EE3659F2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F26F25-C001-4EDB-85F0-5C964BB7F015}"/>
              </a:ext>
            </a:extLst>
          </p:cNvPr>
          <p:cNvSpPr>
            <a:spLocks noGrp="1"/>
          </p:cNvSpPr>
          <p:nvPr>
            <p:ph type="dt" sz="half" idx="10"/>
          </p:nvPr>
        </p:nvSpPr>
        <p:spPr/>
        <p:txBody>
          <a:bodyPr/>
          <a:lstStyle/>
          <a:p>
            <a:fld id="{F2442E7B-6730-4BB3-8B87-ACE6D7F4F731}" type="datetimeFigureOut">
              <a:rPr lang="en-US" smtClean="0"/>
              <a:t>2/11/2021</a:t>
            </a:fld>
            <a:endParaRPr lang="en-US"/>
          </a:p>
        </p:txBody>
      </p:sp>
      <p:sp>
        <p:nvSpPr>
          <p:cNvPr id="5" name="Footer Placeholder 4">
            <a:extLst>
              <a:ext uri="{FF2B5EF4-FFF2-40B4-BE49-F238E27FC236}">
                <a16:creationId xmlns:a16="http://schemas.microsoft.com/office/drawing/2014/main" id="{501B13FE-A41A-488A-BFDE-53C816316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E9E6A-A537-4BCE-BB10-E7175C9E1DDF}"/>
              </a:ext>
            </a:extLst>
          </p:cNvPr>
          <p:cNvSpPr>
            <a:spLocks noGrp="1"/>
          </p:cNvSpPr>
          <p:nvPr>
            <p:ph type="sldNum" sz="quarter" idx="12"/>
          </p:nvPr>
        </p:nvSpPr>
        <p:spPr/>
        <p:txBody>
          <a:bodyPr/>
          <a:lstStyle/>
          <a:p>
            <a:fld id="{1B497F5E-78C6-4A1F-868F-1262A2B39F19}" type="slidenum">
              <a:rPr lang="en-US" smtClean="0"/>
              <a:t>‹#›</a:t>
            </a:fld>
            <a:endParaRPr lang="en-US"/>
          </a:p>
        </p:txBody>
      </p:sp>
    </p:spTree>
    <p:extLst>
      <p:ext uri="{BB962C8B-B14F-4D97-AF65-F5344CB8AC3E}">
        <p14:creationId xmlns:p14="http://schemas.microsoft.com/office/powerpoint/2010/main" val="226685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381A-D076-44BA-B9BB-508D1818B6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BC7FEA-CBF9-4B31-8996-58E07BA66E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79D3F-94F2-4FFF-B218-12181C81CDF8}"/>
              </a:ext>
            </a:extLst>
          </p:cNvPr>
          <p:cNvSpPr>
            <a:spLocks noGrp="1"/>
          </p:cNvSpPr>
          <p:nvPr>
            <p:ph type="dt" sz="half" idx="10"/>
          </p:nvPr>
        </p:nvSpPr>
        <p:spPr/>
        <p:txBody>
          <a:bodyPr/>
          <a:lstStyle/>
          <a:p>
            <a:fld id="{F2442E7B-6730-4BB3-8B87-ACE6D7F4F731}" type="datetimeFigureOut">
              <a:rPr lang="en-US" smtClean="0"/>
              <a:t>2/11/2021</a:t>
            </a:fld>
            <a:endParaRPr lang="en-US"/>
          </a:p>
        </p:txBody>
      </p:sp>
      <p:sp>
        <p:nvSpPr>
          <p:cNvPr id="5" name="Footer Placeholder 4">
            <a:extLst>
              <a:ext uri="{FF2B5EF4-FFF2-40B4-BE49-F238E27FC236}">
                <a16:creationId xmlns:a16="http://schemas.microsoft.com/office/drawing/2014/main" id="{7C207811-9ADB-4897-A2C2-3A28C49ABE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88BE3-415C-47D5-B331-21610E93F726}"/>
              </a:ext>
            </a:extLst>
          </p:cNvPr>
          <p:cNvSpPr>
            <a:spLocks noGrp="1"/>
          </p:cNvSpPr>
          <p:nvPr>
            <p:ph type="sldNum" sz="quarter" idx="12"/>
          </p:nvPr>
        </p:nvSpPr>
        <p:spPr/>
        <p:txBody>
          <a:bodyPr/>
          <a:lstStyle/>
          <a:p>
            <a:fld id="{1B497F5E-78C6-4A1F-868F-1262A2B39F19}" type="slidenum">
              <a:rPr lang="en-US" smtClean="0"/>
              <a:t>‹#›</a:t>
            </a:fld>
            <a:endParaRPr lang="en-US"/>
          </a:p>
        </p:txBody>
      </p:sp>
    </p:spTree>
    <p:extLst>
      <p:ext uri="{BB962C8B-B14F-4D97-AF65-F5344CB8AC3E}">
        <p14:creationId xmlns:p14="http://schemas.microsoft.com/office/powerpoint/2010/main" val="280935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2A307-8862-49AA-A6B5-7C14C503E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2D7198-795E-411B-B3D6-4C1AF83FC2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BEBF1-4CBB-4985-8D41-6050D1A267E2}"/>
              </a:ext>
            </a:extLst>
          </p:cNvPr>
          <p:cNvSpPr>
            <a:spLocks noGrp="1"/>
          </p:cNvSpPr>
          <p:nvPr>
            <p:ph type="dt" sz="half" idx="10"/>
          </p:nvPr>
        </p:nvSpPr>
        <p:spPr/>
        <p:txBody>
          <a:bodyPr/>
          <a:lstStyle/>
          <a:p>
            <a:fld id="{F2442E7B-6730-4BB3-8B87-ACE6D7F4F731}" type="datetimeFigureOut">
              <a:rPr lang="en-US" smtClean="0"/>
              <a:t>2/11/2021</a:t>
            </a:fld>
            <a:endParaRPr lang="en-US"/>
          </a:p>
        </p:txBody>
      </p:sp>
      <p:sp>
        <p:nvSpPr>
          <p:cNvPr id="5" name="Footer Placeholder 4">
            <a:extLst>
              <a:ext uri="{FF2B5EF4-FFF2-40B4-BE49-F238E27FC236}">
                <a16:creationId xmlns:a16="http://schemas.microsoft.com/office/drawing/2014/main" id="{42C3FE23-B76A-41DE-942E-931E131D5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9724A-1696-4DFE-8736-9DB876C0FA74}"/>
              </a:ext>
            </a:extLst>
          </p:cNvPr>
          <p:cNvSpPr>
            <a:spLocks noGrp="1"/>
          </p:cNvSpPr>
          <p:nvPr>
            <p:ph type="sldNum" sz="quarter" idx="12"/>
          </p:nvPr>
        </p:nvSpPr>
        <p:spPr/>
        <p:txBody>
          <a:bodyPr/>
          <a:lstStyle/>
          <a:p>
            <a:fld id="{1B497F5E-78C6-4A1F-868F-1262A2B39F19}" type="slidenum">
              <a:rPr lang="en-US" smtClean="0"/>
              <a:t>‹#›</a:t>
            </a:fld>
            <a:endParaRPr lang="en-US"/>
          </a:p>
        </p:txBody>
      </p:sp>
    </p:spTree>
    <p:extLst>
      <p:ext uri="{BB962C8B-B14F-4D97-AF65-F5344CB8AC3E}">
        <p14:creationId xmlns:p14="http://schemas.microsoft.com/office/powerpoint/2010/main" val="364911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55E5-F427-4557-9259-693714581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705894-56AC-4524-AF80-7BE549E356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A6020-BF3C-4A5B-A0D8-F408AEA918F7}"/>
              </a:ext>
            </a:extLst>
          </p:cNvPr>
          <p:cNvSpPr>
            <a:spLocks noGrp="1"/>
          </p:cNvSpPr>
          <p:nvPr>
            <p:ph type="dt" sz="half" idx="10"/>
          </p:nvPr>
        </p:nvSpPr>
        <p:spPr/>
        <p:txBody>
          <a:bodyPr/>
          <a:lstStyle/>
          <a:p>
            <a:fld id="{F2442E7B-6730-4BB3-8B87-ACE6D7F4F731}" type="datetimeFigureOut">
              <a:rPr lang="en-US" smtClean="0"/>
              <a:t>2/11/2021</a:t>
            </a:fld>
            <a:endParaRPr lang="en-US"/>
          </a:p>
        </p:txBody>
      </p:sp>
      <p:sp>
        <p:nvSpPr>
          <p:cNvPr id="5" name="Footer Placeholder 4">
            <a:extLst>
              <a:ext uri="{FF2B5EF4-FFF2-40B4-BE49-F238E27FC236}">
                <a16:creationId xmlns:a16="http://schemas.microsoft.com/office/drawing/2014/main" id="{3F818EA8-6F4A-4DE4-A224-BBC163633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BCF78-791F-4359-AC17-33FF08656C9F}"/>
              </a:ext>
            </a:extLst>
          </p:cNvPr>
          <p:cNvSpPr>
            <a:spLocks noGrp="1"/>
          </p:cNvSpPr>
          <p:nvPr>
            <p:ph type="sldNum" sz="quarter" idx="12"/>
          </p:nvPr>
        </p:nvSpPr>
        <p:spPr/>
        <p:txBody>
          <a:bodyPr/>
          <a:lstStyle/>
          <a:p>
            <a:fld id="{1B497F5E-78C6-4A1F-868F-1262A2B39F19}" type="slidenum">
              <a:rPr lang="en-US" smtClean="0"/>
              <a:t>‹#›</a:t>
            </a:fld>
            <a:endParaRPr lang="en-US"/>
          </a:p>
        </p:txBody>
      </p:sp>
    </p:spTree>
    <p:extLst>
      <p:ext uri="{BB962C8B-B14F-4D97-AF65-F5344CB8AC3E}">
        <p14:creationId xmlns:p14="http://schemas.microsoft.com/office/powerpoint/2010/main" val="26338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7321-FEA6-467E-9074-724C54958B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E3E15E-1AD5-4310-B1AB-FDDA7E59C5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47E25C-4AA8-4738-A717-15975EA6E4B5}"/>
              </a:ext>
            </a:extLst>
          </p:cNvPr>
          <p:cNvSpPr>
            <a:spLocks noGrp="1"/>
          </p:cNvSpPr>
          <p:nvPr>
            <p:ph type="dt" sz="half" idx="10"/>
          </p:nvPr>
        </p:nvSpPr>
        <p:spPr/>
        <p:txBody>
          <a:bodyPr/>
          <a:lstStyle/>
          <a:p>
            <a:fld id="{F2442E7B-6730-4BB3-8B87-ACE6D7F4F731}" type="datetimeFigureOut">
              <a:rPr lang="en-US" smtClean="0"/>
              <a:t>2/11/2021</a:t>
            </a:fld>
            <a:endParaRPr lang="en-US"/>
          </a:p>
        </p:txBody>
      </p:sp>
      <p:sp>
        <p:nvSpPr>
          <p:cNvPr id="5" name="Footer Placeholder 4">
            <a:extLst>
              <a:ext uri="{FF2B5EF4-FFF2-40B4-BE49-F238E27FC236}">
                <a16:creationId xmlns:a16="http://schemas.microsoft.com/office/drawing/2014/main" id="{9197444A-66F8-4481-990E-E8213982D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CBE05-01C2-431E-8444-196F58FE654E}"/>
              </a:ext>
            </a:extLst>
          </p:cNvPr>
          <p:cNvSpPr>
            <a:spLocks noGrp="1"/>
          </p:cNvSpPr>
          <p:nvPr>
            <p:ph type="sldNum" sz="quarter" idx="12"/>
          </p:nvPr>
        </p:nvSpPr>
        <p:spPr/>
        <p:txBody>
          <a:bodyPr/>
          <a:lstStyle/>
          <a:p>
            <a:fld id="{1B497F5E-78C6-4A1F-868F-1262A2B39F19}" type="slidenum">
              <a:rPr lang="en-US" smtClean="0"/>
              <a:t>‹#›</a:t>
            </a:fld>
            <a:endParaRPr lang="en-US"/>
          </a:p>
        </p:txBody>
      </p:sp>
    </p:spTree>
    <p:extLst>
      <p:ext uri="{BB962C8B-B14F-4D97-AF65-F5344CB8AC3E}">
        <p14:creationId xmlns:p14="http://schemas.microsoft.com/office/powerpoint/2010/main" val="173238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D825-7D4D-4DFE-AA24-79BCC2C5A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277CC-15CA-4592-9D7D-DFA8CDF633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2F53B4-243E-4E6E-8E71-230304E80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0EF408-0A65-4E14-84DA-7D0313434049}"/>
              </a:ext>
            </a:extLst>
          </p:cNvPr>
          <p:cNvSpPr>
            <a:spLocks noGrp="1"/>
          </p:cNvSpPr>
          <p:nvPr>
            <p:ph type="dt" sz="half" idx="10"/>
          </p:nvPr>
        </p:nvSpPr>
        <p:spPr/>
        <p:txBody>
          <a:bodyPr/>
          <a:lstStyle/>
          <a:p>
            <a:fld id="{F2442E7B-6730-4BB3-8B87-ACE6D7F4F731}" type="datetimeFigureOut">
              <a:rPr lang="en-US" smtClean="0"/>
              <a:t>2/11/2021</a:t>
            </a:fld>
            <a:endParaRPr lang="en-US"/>
          </a:p>
        </p:txBody>
      </p:sp>
      <p:sp>
        <p:nvSpPr>
          <p:cNvPr id="6" name="Footer Placeholder 5">
            <a:extLst>
              <a:ext uri="{FF2B5EF4-FFF2-40B4-BE49-F238E27FC236}">
                <a16:creationId xmlns:a16="http://schemas.microsoft.com/office/drawing/2014/main" id="{FE4C0BDE-11B0-47C8-8EB6-AC250276E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9A21E-6409-4207-906F-C726952489BE}"/>
              </a:ext>
            </a:extLst>
          </p:cNvPr>
          <p:cNvSpPr>
            <a:spLocks noGrp="1"/>
          </p:cNvSpPr>
          <p:nvPr>
            <p:ph type="sldNum" sz="quarter" idx="12"/>
          </p:nvPr>
        </p:nvSpPr>
        <p:spPr/>
        <p:txBody>
          <a:bodyPr/>
          <a:lstStyle/>
          <a:p>
            <a:fld id="{1B497F5E-78C6-4A1F-868F-1262A2B39F19}" type="slidenum">
              <a:rPr lang="en-US" smtClean="0"/>
              <a:t>‹#›</a:t>
            </a:fld>
            <a:endParaRPr lang="en-US"/>
          </a:p>
        </p:txBody>
      </p:sp>
    </p:spTree>
    <p:extLst>
      <p:ext uri="{BB962C8B-B14F-4D97-AF65-F5344CB8AC3E}">
        <p14:creationId xmlns:p14="http://schemas.microsoft.com/office/powerpoint/2010/main" val="2992965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3086-FD35-4302-BFCE-41E2512D86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DC2A41-5D42-45E8-AA83-74E1A4A60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212F84-0747-4868-BD76-76E493DBEB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2A745F-9C00-4043-A992-EB8C69C78B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26AF5-97D4-42C7-AEB3-3C15BB3447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42F2E8-D5AE-414D-939A-911647A4B66F}"/>
              </a:ext>
            </a:extLst>
          </p:cNvPr>
          <p:cNvSpPr>
            <a:spLocks noGrp="1"/>
          </p:cNvSpPr>
          <p:nvPr>
            <p:ph type="dt" sz="half" idx="10"/>
          </p:nvPr>
        </p:nvSpPr>
        <p:spPr/>
        <p:txBody>
          <a:bodyPr/>
          <a:lstStyle/>
          <a:p>
            <a:fld id="{F2442E7B-6730-4BB3-8B87-ACE6D7F4F731}" type="datetimeFigureOut">
              <a:rPr lang="en-US" smtClean="0"/>
              <a:t>2/11/2021</a:t>
            </a:fld>
            <a:endParaRPr lang="en-US"/>
          </a:p>
        </p:txBody>
      </p:sp>
      <p:sp>
        <p:nvSpPr>
          <p:cNvPr id="8" name="Footer Placeholder 7">
            <a:extLst>
              <a:ext uri="{FF2B5EF4-FFF2-40B4-BE49-F238E27FC236}">
                <a16:creationId xmlns:a16="http://schemas.microsoft.com/office/drawing/2014/main" id="{21B37AD0-B46E-4429-AD9F-66392E5994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085F61-1AE2-4827-B0B1-E1FFB88BD641}"/>
              </a:ext>
            </a:extLst>
          </p:cNvPr>
          <p:cNvSpPr>
            <a:spLocks noGrp="1"/>
          </p:cNvSpPr>
          <p:nvPr>
            <p:ph type="sldNum" sz="quarter" idx="12"/>
          </p:nvPr>
        </p:nvSpPr>
        <p:spPr/>
        <p:txBody>
          <a:bodyPr/>
          <a:lstStyle/>
          <a:p>
            <a:fld id="{1B497F5E-78C6-4A1F-868F-1262A2B39F19}" type="slidenum">
              <a:rPr lang="en-US" smtClean="0"/>
              <a:t>‹#›</a:t>
            </a:fld>
            <a:endParaRPr lang="en-US"/>
          </a:p>
        </p:txBody>
      </p:sp>
    </p:spTree>
    <p:extLst>
      <p:ext uri="{BB962C8B-B14F-4D97-AF65-F5344CB8AC3E}">
        <p14:creationId xmlns:p14="http://schemas.microsoft.com/office/powerpoint/2010/main" val="159103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5F8F-93CE-4FA6-B1EF-BC23A02AED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4E8B32-6748-4FB9-A421-C7DB9695A003}"/>
              </a:ext>
            </a:extLst>
          </p:cNvPr>
          <p:cNvSpPr>
            <a:spLocks noGrp="1"/>
          </p:cNvSpPr>
          <p:nvPr>
            <p:ph type="dt" sz="half" idx="10"/>
          </p:nvPr>
        </p:nvSpPr>
        <p:spPr/>
        <p:txBody>
          <a:bodyPr/>
          <a:lstStyle/>
          <a:p>
            <a:fld id="{F2442E7B-6730-4BB3-8B87-ACE6D7F4F731}" type="datetimeFigureOut">
              <a:rPr lang="en-US" smtClean="0"/>
              <a:t>2/11/2021</a:t>
            </a:fld>
            <a:endParaRPr lang="en-US"/>
          </a:p>
        </p:txBody>
      </p:sp>
      <p:sp>
        <p:nvSpPr>
          <p:cNvPr id="4" name="Footer Placeholder 3">
            <a:extLst>
              <a:ext uri="{FF2B5EF4-FFF2-40B4-BE49-F238E27FC236}">
                <a16:creationId xmlns:a16="http://schemas.microsoft.com/office/drawing/2014/main" id="{AF2A3470-29BD-4647-A980-63D7BC5C26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72A248-82CE-4698-86AF-B1BF6F9D0DF5}"/>
              </a:ext>
            </a:extLst>
          </p:cNvPr>
          <p:cNvSpPr>
            <a:spLocks noGrp="1"/>
          </p:cNvSpPr>
          <p:nvPr>
            <p:ph type="sldNum" sz="quarter" idx="12"/>
          </p:nvPr>
        </p:nvSpPr>
        <p:spPr/>
        <p:txBody>
          <a:bodyPr/>
          <a:lstStyle/>
          <a:p>
            <a:fld id="{1B497F5E-78C6-4A1F-868F-1262A2B39F19}" type="slidenum">
              <a:rPr lang="en-US" smtClean="0"/>
              <a:t>‹#›</a:t>
            </a:fld>
            <a:endParaRPr lang="en-US"/>
          </a:p>
        </p:txBody>
      </p:sp>
    </p:spTree>
    <p:extLst>
      <p:ext uri="{BB962C8B-B14F-4D97-AF65-F5344CB8AC3E}">
        <p14:creationId xmlns:p14="http://schemas.microsoft.com/office/powerpoint/2010/main" val="388514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49D48-077D-4CBA-87F9-53F5DA7261E6}"/>
              </a:ext>
            </a:extLst>
          </p:cNvPr>
          <p:cNvSpPr>
            <a:spLocks noGrp="1"/>
          </p:cNvSpPr>
          <p:nvPr>
            <p:ph type="dt" sz="half" idx="10"/>
          </p:nvPr>
        </p:nvSpPr>
        <p:spPr/>
        <p:txBody>
          <a:bodyPr/>
          <a:lstStyle/>
          <a:p>
            <a:fld id="{F2442E7B-6730-4BB3-8B87-ACE6D7F4F731}" type="datetimeFigureOut">
              <a:rPr lang="en-US" smtClean="0"/>
              <a:t>2/11/2021</a:t>
            </a:fld>
            <a:endParaRPr lang="en-US"/>
          </a:p>
        </p:txBody>
      </p:sp>
      <p:sp>
        <p:nvSpPr>
          <p:cNvPr id="3" name="Footer Placeholder 2">
            <a:extLst>
              <a:ext uri="{FF2B5EF4-FFF2-40B4-BE49-F238E27FC236}">
                <a16:creationId xmlns:a16="http://schemas.microsoft.com/office/drawing/2014/main" id="{7EB49A02-0813-4E99-ABA9-AFDB8E22BC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25F25E-9E2A-4EF4-BC78-BE71D02A1C8F}"/>
              </a:ext>
            </a:extLst>
          </p:cNvPr>
          <p:cNvSpPr>
            <a:spLocks noGrp="1"/>
          </p:cNvSpPr>
          <p:nvPr>
            <p:ph type="sldNum" sz="quarter" idx="12"/>
          </p:nvPr>
        </p:nvSpPr>
        <p:spPr/>
        <p:txBody>
          <a:bodyPr/>
          <a:lstStyle/>
          <a:p>
            <a:fld id="{1B497F5E-78C6-4A1F-868F-1262A2B39F19}" type="slidenum">
              <a:rPr lang="en-US" smtClean="0"/>
              <a:t>‹#›</a:t>
            </a:fld>
            <a:endParaRPr lang="en-US"/>
          </a:p>
        </p:txBody>
      </p:sp>
    </p:spTree>
    <p:extLst>
      <p:ext uri="{BB962C8B-B14F-4D97-AF65-F5344CB8AC3E}">
        <p14:creationId xmlns:p14="http://schemas.microsoft.com/office/powerpoint/2010/main" val="220599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5A88-1B8A-4801-ABA9-8A8B58601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0EE555-2702-4ABC-9484-BE78C326D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D5366B-FD98-4E9D-8B96-E088EB413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63228F-8041-426D-BB0C-4EDD9B75E13F}"/>
              </a:ext>
            </a:extLst>
          </p:cNvPr>
          <p:cNvSpPr>
            <a:spLocks noGrp="1"/>
          </p:cNvSpPr>
          <p:nvPr>
            <p:ph type="dt" sz="half" idx="10"/>
          </p:nvPr>
        </p:nvSpPr>
        <p:spPr/>
        <p:txBody>
          <a:bodyPr/>
          <a:lstStyle/>
          <a:p>
            <a:fld id="{F2442E7B-6730-4BB3-8B87-ACE6D7F4F731}" type="datetimeFigureOut">
              <a:rPr lang="en-US" smtClean="0"/>
              <a:t>2/11/2021</a:t>
            </a:fld>
            <a:endParaRPr lang="en-US"/>
          </a:p>
        </p:txBody>
      </p:sp>
      <p:sp>
        <p:nvSpPr>
          <p:cNvPr id="6" name="Footer Placeholder 5">
            <a:extLst>
              <a:ext uri="{FF2B5EF4-FFF2-40B4-BE49-F238E27FC236}">
                <a16:creationId xmlns:a16="http://schemas.microsoft.com/office/drawing/2014/main" id="{D7A74672-E9F1-4BA0-BCE6-6BF64379A9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1A9EA-E5BA-4072-AF8E-452FCFBB481A}"/>
              </a:ext>
            </a:extLst>
          </p:cNvPr>
          <p:cNvSpPr>
            <a:spLocks noGrp="1"/>
          </p:cNvSpPr>
          <p:nvPr>
            <p:ph type="sldNum" sz="quarter" idx="12"/>
          </p:nvPr>
        </p:nvSpPr>
        <p:spPr/>
        <p:txBody>
          <a:bodyPr/>
          <a:lstStyle/>
          <a:p>
            <a:fld id="{1B497F5E-78C6-4A1F-868F-1262A2B39F19}" type="slidenum">
              <a:rPr lang="en-US" smtClean="0"/>
              <a:t>‹#›</a:t>
            </a:fld>
            <a:endParaRPr lang="en-US"/>
          </a:p>
        </p:txBody>
      </p:sp>
    </p:spTree>
    <p:extLst>
      <p:ext uri="{BB962C8B-B14F-4D97-AF65-F5344CB8AC3E}">
        <p14:creationId xmlns:p14="http://schemas.microsoft.com/office/powerpoint/2010/main" val="285782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EAA6-7FD6-4C4E-ABD6-5A235E35F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8C250E-F143-4378-8A1A-4560202EB2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4F2251-0C81-4A4C-AD91-8847D3215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A24FCF-CE80-445E-9A18-DA8A3FAE0088}"/>
              </a:ext>
            </a:extLst>
          </p:cNvPr>
          <p:cNvSpPr>
            <a:spLocks noGrp="1"/>
          </p:cNvSpPr>
          <p:nvPr>
            <p:ph type="dt" sz="half" idx="10"/>
          </p:nvPr>
        </p:nvSpPr>
        <p:spPr/>
        <p:txBody>
          <a:bodyPr/>
          <a:lstStyle/>
          <a:p>
            <a:fld id="{F2442E7B-6730-4BB3-8B87-ACE6D7F4F731}" type="datetimeFigureOut">
              <a:rPr lang="en-US" smtClean="0"/>
              <a:t>2/11/2021</a:t>
            </a:fld>
            <a:endParaRPr lang="en-US"/>
          </a:p>
        </p:txBody>
      </p:sp>
      <p:sp>
        <p:nvSpPr>
          <p:cNvPr id="6" name="Footer Placeholder 5">
            <a:extLst>
              <a:ext uri="{FF2B5EF4-FFF2-40B4-BE49-F238E27FC236}">
                <a16:creationId xmlns:a16="http://schemas.microsoft.com/office/drawing/2014/main" id="{68C1796D-D0E6-4B8C-8B9A-E8CF8E513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9F9CB-8745-40C7-B8DB-FC7D916B1763}"/>
              </a:ext>
            </a:extLst>
          </p:cNvPr>
          <p:cNvSpPr>
            <a:spLocks noGrp="1"/>
          </p:cNvSpPr>
          <p:nvPr>
            <p:ph type="sldNum" sz="quarter" idx="12"/>
          </p:nvPr>
        </p:nvSpPr>
        <p:spPr/>
        <p:txBody>
          <a:bodyPr/>
          <a:lstStyle/>
          <a:p>
            <a:fld id="{1B497F5E-78C6-4A1F-868F-1262A2B39F19}" type="slidenum">
              <a:rPr lang="en-US" smtClean="0"/>
              <a:t>‹#›</a:t>
            </a:fld>
            <a:endParaRPr lang="en-US"/>
          </a:p>
        </p:txBody>
      </p:sp>
    </p:spTree>
    <p:extLst>
      <p:ext uri="{BB962C8B-B14F-4D97-AF65-F5344CB8AC3E}">
        <p14:creationId xmlns:p14="http://schemas.microsoft.com/office/powerpoint/2010/main" val="374915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024785-E7EA-45A5-BAE7-FC79B2CB3D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15D6C3-670A-4144-9E31-A618BF86AA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4C141-1F23-49AD-A8DF-13E3F3479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42E7B-6730-4BB3-8B87-ACE6D7F4F731}" type="datetimeFigureOut">
              <a:rPr lang="en-US" smtClean="0"/>
              <a:t>2/11/2021</a:t>
            </a:fld>
            <a:endParaRPr lang="en-US"/>
          </a:p>
        </p:txBody>
      </p:sp>
      <p:sp>
        <p:nvSpPr>
          <p:cNvPr id="5" name="Footer Placeholder 4">
            <a:extLst>
              <a:ext uri="{FF2B5EF4-FFF2-40B4-BE49-F238E27FC236}">
                <a16:creationId xmlns:a16="http://schemas.microsoft.com/office/drawing/2014/main" id="{035FB626-7BDD-44C2-92AC-58F319DF59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3A8A47-A1FE-4A6B-B7DE-CC2703B453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97F5E-78C6-4A1F-868F-1262A2B39F19}" type="slidenum">
              <a:rPr lang="en-US" smtClean="0"/>
              <a:t>‹#›</a:t>
            </a:fld>
            <a:endParaRPr lang="en-US"/>
          </a:p>
        </p:txBody>
      </p:sp>
    </p:spTree>
    <p:extLst>
      <p:ext uri="{BB962C8B-B14F-4D97-AF65-F5344CB8AC3E}">
        <p14:creationId xmlns:p14="http://schemas.microsoft.com/office/powerpoint/2010/main" val="90494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srcRect r="16575"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5AADED-2D92-40FC-A208-90A334A3F930}"/>
              </a:ext>
            </a:extLst>
          </p:cNvPr>
          <p:cNvSpPr>
            <a:spLocks noGrp="1"/>
          </p:cNvSpPr>
          <p:nvPr>
            <p:ph type="ctrTitle"/>
          </p:nvPr>
        </p:nvSpPr>
        <p:spPr>
          <a:xfrm>
            <a:off x="481029" y="1397671"/>
            <a:ext cx="4023360" cy="3204134"/>
          </a:xfrm>
        </p:spPr>
        <p:txBody>
          <a:bodyPr anchor="b">
            <a:noAutofit/>
          </a:bodyPr>
          <a:lstStyle/>
          <a:p>
            <a:r>
              <a:rPr lang="en-US" sz="4000" dirty="0"/>
              <a:t>Airfield Pavement Condition Reports and Pavement Management Training</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2531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739829"/>
          </a:xfrm>
        </p:spPr>
        <p:txBody>
          <a:bodyPr anchor="b">
            <a:normAutofit/>
          </a:bodyPr>
          <a:lstStyle/>
          <a:p>
            <a:pPr algn="ctr"/>
            <a:r>
              <a:rPr lang="en-US" sz="4000" dirty="0">
                <a:solidFill>
                  <a:schemeClr val="bg1"/>
                </a:solidFill>
              </a:rPr>
              <a:t>Evaluations</a:t>
            </a:r>
            <a:endParaRPr lang="en-US" sz="4000" dirty="0">
              <a:solidFill>
                <a:srgbClr val="FFFFFF"/>
              </a:solidFill>
            </a:endParaRPr>
          </a:p>
        </p:txBody>
      </p:sp>
      <p:pic>
        <p:nvPicPr>
          <p:cNvPr id="8" name="Content Placeholder 7">
            <a:extLst>
              <a:ext uri="{FF2B5EF4-FFF2-40B4-BE49-F238E27FC236}">
                <a16:creationId xmlns:a16="http://schemas.microsoft.com/office/drawing/2014/main" id="{4E345B7D-34F2-47A8-842E-02DCE8AEA054}"/>
              </a:ext>
            </a:extLst>
          </p:cNvPr>
          <p:cNvPicPr>
            <a:picLocks noGrp="1" noChangeAspect="1"/>
          </p:cNvPicPr>
          <p:nvPr>
            <p:ph idx="1"/>
          </p:nvPr>
        </p:nvPicPr>
        <p:blipFill>
          <a:blip r:embed="rId3"/>
          <a:stretch>
            <a:fillRect/>
          </a:stretch>
        </p:blipFill>
        <p:spPr>
          <a:xfrm>
            <a:off x="1418671" y="1373933"/>
            <a:ext cx="9584747" cy="5199822"/>
          </a:xfrm>
          <a:prstGeom prst="rect">
            <a:avLst/>
          </a:prstGeom>
        </p:spPr>
      </p:pic>
    </p:spTree>
    <p:extLst>
      <p:ext uri="{BB962C8B-B14F-4D97-AF65-F5344CB8AC3E}">
        <p14:creationId xmlns:p14="http://schemas.microsoft.com/office/powerpoint/2010/main" val="46117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739829"/>
          </a:xfrm>
        </p:spPr>
        <p:txBody>
          <a:bodyPr anchor="b">
            <a:normAutofit/>
          </a:bodyPr>
          <a:lstStyle/>
          <a:p>
            <a:pPr algn="ctr"/>
            <a:r>
              <a:rPr lang="en-US" sz="4000" dirty="0">
                <a:solidFill>
                  <a:schemeClr val="bg1"/>
                </a:solidFill>
              </a:rPr>
              <a:t>Evaluations</a:t>
            </a:r>
            <a:endParaRPr lang="en-US" sz="4000" dirty="0">
              <a:solidFill>
                <a:srgbClr val="FFFFFF"/>
              </a:solidFill>
            </a:endParaRPr>
          </a:p>
        </p:txBody>
      </p:sp>
      <p:pic>
        <p:nvPicPr>
          <p:cNvPr id="5" name="Content Placeholder 4">
            <a:extLst>
              <a:ext uri="{FF2B5EF4-FFF2-40B4-BE49-F238E27FC236}">
                <a16:creationId xmlns:a16="http://schemas.microsoft.com/office/drawing/2014/main" id="{DB01AA77-08CC-4D03-BA32-37AA642AFC76}"/>
              </a:ext>
            </a:extLst>
          </p:cNvPr>
          <p:cNvPicPr>
            <a:picLocks noGrp="1" noChangeAspect="1"/>
          </p:cNvPicPr>
          <p:nvPr>
            <p:ph idx="1"/>
          </p:nvPr>
        </p:nvPicPr>
        <p:blipFill>
          <a:blip r:embed="rId3"/>
          <a:stretch>
            <a:fillRect/>
          </a:stretch>
        </p:blipFill>
        <p:spPr>
          <a:xfrm>
            <a:off x="1981248" y="1199718"/>
            <a:ext cx="8437371" cy="5282122"/>
          </a:xfrm>
          <a:prstGeom prst="rect">
            <a:avLst/>
          </a:prstGeom>
        </p:spPr>
      </p:pic>
    </p:spTree>
    <p:extLst>
      <p:ext uri="{BB962C8B-B14F-4D97-AF65-F5344CB8AC3E}">
        <p14:creationId xmlns:p14="http://schemas.microsoft.com/office/powerpoint/2010/main" val="3518849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739829"/>
          </a:xfrm>
        </p:spPr>
        <p:txBody>
          <a:bodyPr anchor="b">
            <a:normAutofit/>
          </a:bodyPr>
          <a:lstStyle/>
          <a:p>
            <a:pPr algn="ctr"/>
            <a:r>
              <a:rPr lang="en-US" sz="4000" dirty="0">
                <a:solidFill>
                  <a:schemeClr val="bg1"/>
                </a:solidFill>
              </a:rPr>
              <a:t>Stresses</a:t>
            </a:r>
          </a:p>
        </p:txBody>
      </p:sp>
      <p:sp>
        <p:nvSpPr>
          <p:cNvPr id="3" name="Content Placeholder 2">
            <a:extLst>
              <a:ext uri="{FF2B5EF4-FFF2-40B4-BE49-F238E27FC236}">
                <a16:creationId xmlns:a16="http://schemas.microsoft.com/office/drawing/2014/main" id="{4B4C6B3D-73E6-4864-BB17-84E153214B78}"/>
              </a:ext>
            </a:extLst>
          </p:cNvPr>
          <p:cNvSpPr>
            <a:spLocks noGrp="1"/>
          </p:cNvSpPr>
          <p:nvPr>
            <p:ph idx="1"/>
          </p:nvPr>
        </p:nvSpPr>
        <p:spPr>
          <a:xfrm>
            <a:off x="838200" y="1440360"/>
            <a:ext cx="10165218" cy="4674398"/>
          </a:xfrm>
        </p:spPr>
        <p:txBody>
          <a:bodyPr>
            <a:normAutofit/>
          </a:bodyPr>
          <a:lstStyle/>
          <a:p>
            <a:r>
              <a:rPr lang="en-US" dirty="0">
                <a:solidFill>
                  <a:schemeClr val="bg1"/>
                </a:solidFill>
              </a:rPr>
              <a:t>Each Book has examples at the end of the book</a:t>
            </a:r>
          </a:p>
        </p:txBody>
      </p:sp>
      <p:pic>
        <p:nvPicPr>
          <p:cNvPr id="5" name="Picture 4">
            <a:extLst>
              <a:ext uri="{FF2B5EF4-FFF2-40B4-BE49-F238E27FC236}">
                <a16:creationId xmlns:a16="http://schemas.microsoft.com/office/drawing/2014/main" id="{8D563BC2-1BDE-4606-9599-8D11EA8C2108}"/>
              </a:ext>
            </a:extLst>
          </p:cNvPr>
          <p:cNvPicPr>
            <a:picLocks noChangeAspect="1"/>
          </p:cNvPicPr>
          <p:nvPr/>
        </p:nvPicPr>
        <p:blipFill rotWithShape="1">
          <a:blip r:embed="rId3"/>
          <a:srcRect t="4923" r="50062"/>
          <a:stretch/>
        </p:blipFill>
        <p:spPr>
          <a:xfrm>
            <a:off x="8658436" y="1447904"/>
            <a:ext cx="2344982" cy="3079065"/>
          </a:xfrm>
          <a:prstGeom prst="rect">
            <a:avLst/>
          </a:prstGeom>
        </p:spPr>
      </p:pic>
      <p:pic>
        <p:nvPicPr>
          <p:cNvPr id="6" name="Picture 5">
            <a:extLst>
              <a:ext uri="{FF2B5EF4-FFF2-40B4-BE49-F238E27FC236}">
                <a16:creationId xmlns:a16="http://schemas.microsoft.com/office/drawing/2014/main" id="{AF25B909-8FF6-4D5C-8B8C-DD035E2465F7}"/>
              </a:ext>
            </a:extLst>
          </p:cNvPr>
          <p:cNvPicPr>
            <a:picLocks noChangeAspect="1"/>
          </p:cNvPicPr>
          <p:nvPr/>
        </p:nvPicPr>
        <p:blipFill rotWithShape="1">
          <a:blip r:embed="rId4"/>
          <a:srcRect t="2833" r="983" b="2351"/>
          <a:stretch/>
        </p:blipFill>
        <p:spPr>
          <a:xfrm>
            <a:off x="831787" y="1884218"/>
            <a:ext cx="2791691" cy="2032000"/>
          </a:xfrm>
          <a:prstGeom prst="rect">
            <a:avLst/>
          </a:prstGeom>
        </p:spPr>
      </p:pic>
      <p:pic>
        <p:nvPicPr>
          <p:cNvPr id="7" name="Picture 6">
            <a:extLst>
              <a:ext uri="{FF2B5EF4-FFF2-40B4-BE49-F238E27FC236}">
                <a16:creationId xmlns:a16="http://schemas.microsoft.com/office/drawing/2014/main" id="{8CF5678F-2EAB-437A-A475-6E0670F175C6}"/>
              </a:ext>
            </a:extLst>
          </p:cNvPr>
          <p:cNvPicPr>
            <a:picLocks noChangeAspect="1"/>
          </p:cNvPicPr>
          <p:nvPr/>
        </p:nvPicPr>
        <p:blipFill rotWithShape="1">
          <a:blip r:embed="rId5"/>
          <a:srcRect r="3326" b="4359"/>
          <a:stretch/>
        </p:blipFill>
        <p:spPr>
          <a:xfrm>
            <a:off x="3804454" y="1902691"/>
            <a:ext cx="2716419" cy="1995054"/>
          </a:xfrm>
          <a:prstGeom prst="rect">
            <a:avLst/>
          </a:prstGeom>
        </p:spPr>
      </p:pic>
      <p:pic>
        <p:nvPicPr>
          <p:cNvPr id="8" name="Picture 7">
            <a:extLst>
              <a:ext uri="{FF2B5EF4-FFF2-40B4-BE49-F238E27FC236}">
                <a16:creationId xmlns:a16="http://schemas.microsoft.com/office/drawing/2014/main" id="{F8231E4C-9B60-4418-A5EC-DAC27CCCD44A}"/>
              </a:ext>
            </a:extLst>
          </p:cNvPr>
          <p:cNvPicPr>
            <a:picLocks noChangeAspect="1"/>
          </p:cNvPicPr>
          <p:nvPr/>
        </p:nvPicPr>
        <p:blipFill rotWithShape="1">
          <a:blip r:embed="rId6"/>
          <a:srcRect b="3879"/>
          <a:stretch/>
        </p:blipFill>
        <p:spPr>
          <a:xfrm>
            <a:off x="3767250" y="4137164"/>
            <a:ext cx="2790825" cy="1977594"/>
          </a:xfrm>
          <a:prstGeom prst="rect">
            <a:avLst/>
          </a:prstGeom>
        </p:spPr>
      </p:pic>
      <p:pic>
        <p:nvPicPr>
          <p:cNvPr id="9" name="Picture 8">
            <a:extLst>
              <a:ext uri="{FF2B5EF4-FFF2-40B4-BE49-F238E27FC236}">
                <a16:creationId xmlns:a16="http://schemas.microsoft.com/office/drawing/2014/main" id="{17DE644F-7074-4B47-9C32-2B493FED8238}"/>
              </a:ext>
            </a:extLst>
          </p:cNvPr>
          <p:cNvPicPr>
            <a:picLocks noChangeAspect="1"/>
          </p:cNvPicPr>
          <p:nvPr/>
        </p:nvPicPr>
        <p:blipFill>
          <a:blip r:embed="rId7"/>
          <a:stretch>
            <a:fillRect/>
          </a:stretch>
        </p:blipFill>
        <p:spPr>
          <a:xfrm>
            <a:off x="879873" y="4066154"/>
            <a:ext cx="2768114" cy="2048604"/>
          </a:xfrm>
          <a:prstGeom prst="rect">
            <a:avLst/>
          </a:prstGeom>
        </p:spPr>
      </p:pic>
    </p:spTree>
    <p:extLst>
      <p:ext uri="{BB962C8B-B14F-4D97-AF65-F5344CB8AC3E}">
        <p14:creationId xmlns:p14="http://schemas.microsoft.com/office/powerpoint/2010/main" val="315505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7388" y="175336"/>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987082"/>
          </a:xfrm>
        </p:spPr>
        <p:txBody>
          <a:bodyPr anchor="b">
            <a:normAutofit/>
          </a:bodyPr>
          <a:lstStyle/>
          <a:p>
            <a:pPr algn="ctr"/>
            <a:r>
              <a:rPr lang="en-US" sz="4000" dirty="0">
                <a:solidFill>
                  <a:schemeClr val="bg1"/>
                </a:solidFill>
              </a:rPr>
              <a:t>Reading the report</a:t>
            </a:r>
            <a:endParaRPr lang="en-US" sz="4000" dirty="0">
              <a:solidFill>
                <a:srgbClr val="FFFFFF"/>
              </a:solidFill>
            </a:endParaRPr>
          </a:p>
        </p:txBody>
      </p:sp>
      <p:sp>
        <p:nvSpPr>
          <p:cNvPr id="3" name="Content Placeholder 2">
            <a:extLst>
              <a:ext uri="{FF2B5EF4-FFF2-40B4-BE49-F238E27FC236}">
                <a16:creationId xmlns:a16="http://schemas.microsoft.com/office/drawing/2014/main" id="{4B4C6B3D-73E6-4864-BB17-84E153214B78}"/>
              </a:ext>
            </a:extLst>
          </p:cNvPr>
          <p:cNvSpPr>
            <a:spLocks noGrp="1"/>
          </p:cNvSpPr>
          <p:nvPr>
            <p:ph idx="1"/>
          </p:nvPr>
        </p:nvSpPr>
        <p:spPr>
          <a:xfrm>
            <a:off x="838200" y="1440360"/>
            <a:ext cx="10165218" cy="4674398"/>
          </a:xfrm>
        </p:spPr>
        <p:txBody>
          <a:bodyPr>
            <a:normAutofit/>
          </a:bodyPr>
          <a:lstStyle/>
          <a:p>
            <a:r>
              <a:rPr lang="en-US" dirty="0">
                <a:solidFill>
                  <a:schemeClr val="bg1"/>
                </a:solidFill>
              </a:rPr>
              <a:t>General information</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pPr lvl="2"/>
            <a:endParaRPr lang="en-US" dirty="0">
              <a:solidFill>
                <a:schemeClr val="bg1"/>
              </a:solidFill>
            </a:endParaRPr>
          </a:p>
          <a:p>
            <a:pPr lvl="2"/>
            <a:r>
              <a:rPr lang="en-US" dirty="0">
                <a:solidFill>
                  <a:schemeClr val="bg1"/>
                </a:solidFill>
              </a:rPr>
              <a:t>Branch/Section averages based on roughly 10% of individual areas</a:t>
            </a:r>
          </a:p>
        </p:txBody>
      </p:sp>
      <p:pic>
        <p:nvPicPr>
          <p:cNvPr id="5" name="Picture 4">
            <a:extLst>
              <a:ext uri="{FF2B5EF4-FFF2-40B4-BE49-F238E27FC236}">
                <a16:creationId xmlns:a16="http://schemas.microsoft.com/office/drawing/2014/main" id="{51E368E3-E37F-4EC6-8200-88A220FC6FD3}"/>
              </a:ext>
            </a:extLst>
          </p:cNvPr>
          <p:cNvPicPr>
            <a:picLocks noChangeAspect="1"/>
          </p:cNvPicPr>
          <p:nvPr/>
        </p:nvPicPr>
        <p:blipFill>
          <a:blip r:embed="rId3"/>
          <a:stretch>
            <a:fillRect/>
          </a:stretch>
        </p:blipFill>
        <p:spPr>
          <a:xfrm>
            <a:off x="609255" y="1906485"/>
            <a:ext cx="5278015" cy="3276276"/>
          </a:xfrm>
          <a:prstGeom prst="rect">
            <a:avLst/>
          </a:prstGeom>
        </p:spPr>
      </p:pic>
      <p:pic>
        <p:nvPicPr>
          <p:cNvPr id="6" name="Picture 5">
            <a:extLst>
              <a:ext uri="{FF2B5EF4-FFF2-40B4-BE49-F238E27FC236}">
                <a16:creationId xmlns:a16="http://schemas.microsoft.com/office/drawing/2014/main" id="{EFAC3664-9080-4AB3-98B4-943096F00D12}"/>
              </a:ext>
            </a:extLst>
          </p:cNvPr>
          <p:cNvPicPr>
            <a:picLocks noChangeAspect="1"/>
          </p:cNvPicPr>
          <p:nvPr/>
        </p:nvPicPr>
        <p:blipFill rotWithShape="1">
          <a:blip r:embed="rId4"/>
          <a:srcRect l="16215" t="16487" r="14700" b="7283"/>
          <a:stretch/>
        </p:blipFill>
        <p:spPr>
          <a:xfrm>
            <a:off x="6172580" y="1824738"/>
            <a:ext cx="5410165" cy="3358023"/>
          </a:xfrm>
          <a:prstGeom prst="rect">
            <a:avLst/>
          </a:prstGeom>
        </p:spPr>
      </p:pic>
    </p:spTree>
    <p:extLst>
      <p:ext uri="{BB962C8B-B14F-4D97-AF65-F5344CB8AC3E}">
        <p14:creationId xmlns:p14="http://schemas.microsoft.com/office/powerpoint/2010/main" val="355837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987082"/>
          </a:xfrm>
        </p:spPr>
        <p:txBody>
          <a:bodyPr anchor="b">
            <a:normAutofit/>
          </a:bodyPr>
          <a:lstStyle/>
          <a:p>
            <a:pPr algn="ctr"/>
            <a:r>
              <a:rPr lang="en-US" sz="4000" dirty="0">
                <a:solidFill>
                  <a:schemeClr val="bg1"/>
                </a:solidFill>
              </a:rPr>
              <a:t>Reading the report</a:t>
            </a:r>
            <a:endParaRPr lang="en-US" sz="4000" dirty="0">
              <a:solidFill>
                <a:srgbClr val="FFFFFF"/>
              </a:solidFill>
            </a:endParaRPr>
          </a:p>
        </p:txBody>
      </p:sp>
      <p:sp>
        <p:nvSpPr>
          <p:cNvPr id="3" name="Content Placeholder 2">
            <a:extLst>
              <a:ext uri="{FF2B5EF4-FFF2-40B4-BE49-F238E27FC236}">
                <a16:creationId xmlns:a16="http://schemas.microsoft.com/office/drawing/2014/main" id="{4B4C6B3D-73E6-4864-BB17-84E153214B78}"/>
              </a:ext>
            </a:extLst>
          </p:cNvPr>
          <p:cNvSpPr>
            <a:spLocks noGrp="1"/>
          </p:cNvSpPr>
          <p:nvPr>
            <p:ph idx="1"/>
          </p:nvPr>
        </p:nvSpPr>
        <p:spPr>
          <a:xfrm>
            <a:off x="838200" y="1440360"/>
            <a:ext cx="10165218" cy="4674398"/>
          </a:xfrm>
        </p:spPr>
        <p:txBody>
          <a:bodyPr>
            <a:normAutofit/>
          </a:bodyPr>
          <a:lstStyle/>
          <a:p>
            <a:r>
              <a:rPr lang="en-US" dirty="0">
                <a:solidFill>
                  <a:schemeClr val="bg1"/>
                </a:solidFill>
              </a:rPr>
              <a:t>Specific Information</a:t>
            </a:r>
          </a:p>
        </p:txBody>
      </p:sp>
      <p:pic>
        <p:nvPicPr>
          <p:cNvPr id="5" name="Picture 4">
            <a:extLst>
              <a:ext uri="{FF2B5EF4-FFF2-40B4-BE49-F238E27FC236}">
                <a16:creationId xmlns:a16="http://schemas.microsoft.com/office/drawing/2014/main" id="{13412ABB-55AA-49C9-9F28-7B3395380B02}"/>
              </a:ext>
            </a:extLst>
          </p:cNvPr>
          <p:cNvPicPr>
            <a:picLocks noChangeAspect="1"/>
          </p:cNvPicPr>
          <p:nvPr/>
        </p:nvPicPr>
        <p:blipFill>
          <a:blip r:embed="rId3"/>
          <a:stretch>
            <a:fillRect/>
          </a:stretch>
        </p:blipFill>
        <p:spPr>
          <a:xfrm>
            <a:off x="803105" y="2857500"/>
            <a:ext cx="2927951" cy="3344926"/>
          </a:xfrm>
          <a:prstGeom prst="rect">
            <a:avLst/>
          </a:prstGeom>
        </p:spPr>
      </p:pic>
      <p:sp>
        <p:nvSpPr>
          <p:cNvPr id="6" name="Oval 5">
            <a:extLst>
              <a:ext uri="{FF2B5EF4-FFF2-40B4-BE49-F238E27FC236}">
                <a16:creationId xmlns:a16="http://schemas.microsoft.com/office/drawing/2014/main" id="{909F858A-F897-4DA8-A75D-B953B3E46E91}"/>
              </a:ext>
            </a:extLst>
          </p:cNvPr>
          <p:cNvSpPr/>
          <p:nvPr/>
        </p:nvSpPr>
        <p:spPr>
          <a:xfrm>
            <a:off x="1661746" y="4892755"/>
            <a:ext cx="1928535" cy="15497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CB87E6F-78E3-4B8B-ACCE-7675ADD21A25}"/>
              </a:ext>
            </a:extLst>
          </p:cNvPr>
          <p:cNvPicPr>
            <a:picLocks noChangeAspect="1"/>
          </p:cNvPicPr>
          <p:nvPr/>
        </p:nvPicPr>
        <p:blipFill>
          <a:blip r:embed="rId4"/>
          <a:stretch>
            <a:fillRect/>
          </a:stretch>
        </p:blipFill>
        <p:spPr>
          <a:xfrm>
            <a:off x="3930286" y="1873755"/>
            <a:ext cx="3663506" cy="2503017"/>
          </a:xfrm>
          <a:prstGeom prst="rect">
            <a:avLst/>
          </a:prstGeom>
        </p:spPr>
      </p:pic>
      <p:pic>
        <p:nvPicPr>
          <p:cNvPr id="8" name="Picture 7">
            <a:extLst>
              <a:ext uri="{FF2B5EF4-FFF2-40B4-BE49-F238E27FC236}">
                <a16:creationId xmlns:a16="http://schemas.microsoft.com/office/drawing/2014/main" id="{BAADA783-DEB5-4286-9586-C16315350C06}"/>
              </a:ext>
            </a:extLst>
          </p:cNvPr>
          <p:cNvPicPr>
            <a:picLocks noChangeAspect="1"/>
          </p:cNvPicPr>
          <p:nvPr/>
        </p:nvPicPr>
        <p:blipFill>
          <a:blip r:embed="rId5"/>
          <a:stretch>
            <a:fillRect/>
          </a:stretch>
        </p:blipFill>
        <p:spPr>
          <a:xfrm>
            <a:off x="7771718" y="3121269"/>
            <a:ext cx="3840490" cy="3277442"/>
          </a:xfrm>
          <a:prstGeom prst="rect">
            <a:avLst/>
          </a:prstGeom>
        </p:spPr>
      </p:pic>
    </p:spTree>
    <p:extLst>
      <p:ext uri="{BB962C8B-B14F-4D97-AF65-F5344CB8AC3E}">
        <p14:creationId xmlns:p14="http://schemas.microsoft.com/office/powerpoint/2010/main" val="291552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987082"/>
          </a:xfrm>
        </p:spPr>
        <p:txBody>
          <a:bodyPr anchor="b">
            <a:normAutofit/>
          </a:bodyPr>
          <a:lstStyle/>
          <a:p>
            <a:pPr algn="ctr"/>
            <a:r>
              <a:rPr lang="en-US" sz="4000" dirty="0">
                <a:solidFill>
                  <a:schemeClr val="bg1"/>
                </a:solidFill>
              </a:rPr>
              <a:t>Creating a Pavement Management Plan</a:t>
            </a:r>
          </a:p>
        </p:txBody>
      </p:sp>
      <p:pic>
        <p:nvPicPr>
          <p:cNvPr id="7" name="Picture 6">
            <a:extLst>
              <a:ext uri="{FF2B5EF4-FFF2-40B4-BE49-F238E27FC236}">
                <a16:creationId xmlns:a16="http://schemas.microsoft.com/office/drawing/2014/main" id="{1B48009A-E514-4764-9345-1045D124A42A}"/>
              </a:ext>
            </a:extLst>
          </p:cNvPr>
          <p:cNvPicPr>
            <a:picLocks noChangeAspect="1"/>
          </p:cNvPicPr>
          <p:nvPr/>
        </p:nvPicPr>
        <p:blipFill>
          <a:blip r:embed="rId3"/>
          <a:stretch>
            <a:fillRect/>
          </a:stretch>
        </p:blipFill>
        <p:spPr>
          <a:xfrm>
            <a:off x="519690" y="1728242"/>
            <a:ext cx="5423207" cy="2760631"/>
          </a:xfrm>
          <a:prstGeom prst="rect">
            <a:avLst/>
          </a:prstGeom>
        </p:spPr>
      </p:pic>
      <p:pic>
        <p:nvPicPr>
          <p:cNvPr id="10" name="Content Placeholder 9">
            <a:extLst>
              <a:ext uri="{FF2B5EF4-FFF2-40B4-BE49-F238E27FC236}">
                <a16:creationId xmlns:a16="http://schemas.microsoft.com/office/drawing/2014/main" id="{E168EA6C-EFD7-4F1F-8141-968F509D5E55}"/>
              </a:ext>
            </a:extLst>
          </p:cNvPr>
          <p:cNvPicPr>
            <a:picLocks noGrp="1" noChangeAspect="1"/>
          </p:cNvPicPr>
          <p:nvPr>
            <p:ph idx="1"/>
          </p:nvPr>
        </p:nvPicPr>
        <p:blipFill>
          <a:blip r:embed="rId4"/>
          <a:stretch>
            <a:fillRect/>
          </a:stretch>
        </p:blipFill>
        <p:spPr>
          <a:xfrm>
            <a:off x="6130286" y="1728242"/>
            <a:ext cx="5066418" cy="4351338"/>
          </a:xfrm>
          <a:prstGeom prst="rect">
            <a:avLst/>
          </a:prstGeom>
        </p:spPr>
      </p:pic>
    </p:spTree>
    <p:extLst>
      <p:ext uri="{BB962C8B-B14F-4D97-AF65-F5344CB8AC3E}">
        <p14:creationId xmlns:p14="http://schemas.microsoft.com/office/powerpoint/2010/main" val="3198203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987082"/>
          </a:xfrm>
        </p:spPr>
        <p:txBody>
          <a:bodyPr anchor="b">
            <a:normAutofit/>
          </a:bodyPr>
          <a:lstStyle/>
          <a:p>
            <a:pPr algn="ctr"/>
            <a:r>
              <a:rPr lang="en-US" sz="4000" dirty="0">
                <a:solidFill>
                  <a:schemeClr val="bg1"/>
                </a:solidFill>
              </a:rPr>
              <a:t>Creating a Pavement Management Plan</a:t>
            </a:r>
          </a:p>
        </p:txBody>
      </p:sp>
      <p:pic>
        <p:nvPicPr>
          <p:cNvPr id="8" name="Content Placeholder 7">
            <a:extLst>
              <a:ext uri="{FF2B5EF4-FFF2-40B4-BE49-F238E27FC236}">
                <a16:creationId xmlns:a16="http://schemas.microsoft.com/office/drawing/2014/main" id="{A39FD24D-4061-4653-B7A7-882A5B90139B}"/>
              </a:ext>
            </a:extLst>
          </p:cNvPr>
          <p:cNvPicPr>
            <a:picLocks noGrp="1" noChangeAspect="1"/>
          </p:cNvPicPr>
          <p:nvPr>
            <p:ph idx="1"/>
          </p:nvPr>
        </p:nvPicPr>
        <p:blipFill>
          <a:blip r:embed="rId3"/>
          <a:stretch>
            <a:fillRect/>
          </a:stretch>
        </p:blipFill>
        <p:spPr>
          <a:xfrm>
            <a:off x="2010239" y="1512277"/>
            <a:ext cx="7881906" cy="4925291"/>
          </a:xfrm>
          <a:prstGeom prst="rect">
            <a:avLst/>
          </a:prstGeom>
        </p:spPr>
      </p:pic>
    </p:spTree>
    <p:extLst>
      <p:ext uri="{BB962C8B-B14F-4D97-AF65-F5344CB8AC3E}">
        <p14:creationId xmlns:p14="http://schemas.microsoft.com/office/powerpoint/2010/main" val="55145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987082"/>
          </a:xfrm>
        </p:spPr>
        <p:txBody>
          <a:bodyPr anchor="b">
            <a:normAutofit/>
          </a:bodyPr>
          <a:lstStyle/>
          <a:p>
            <a:pPr algn="ctr"/>
            <a:r>
              <a:rPr lang="en-US" sz="4000" dirty="0">
                <a:solidFill>
                  <a:schemeClr val="bg1"/>
                </a:solidFill>
              </a:rPr>
              <a:t>Creating a Pavement Management Plan</a:t>
            </a:r>
          </a:p>
        </p:txBody>
      </p:sp>
      <p:pic>
        <p:nvPicPr>
          <p:cNvPr id="8" name="Content Placeholder 7">
            <a:extLst>
              <a:ext uri="{FF2B5EF4-FFF2-40B4-BE49-F238E27FC236}">
                <a16:creationId xmlns:a16="http://schemas.microsoft.com/office/drawing/2014/main" id="{78550044-84CD-44F1-A368-1241DBEAB292}"/>
              </a:ext>
            </a:extLst>
          </p:cNvPr>
          <p:cNvPicPr>
            <a:picLocks noGrp="1" noChangeAspect="1"/>
          </p:cNvPicPr>
          <p:nvPr>
            <p:ph idx="1"/>
          </p:nvPr>
        </p:nvPicPr>
        <p:blipFill>
          <a:blip r:embed="rId3"/>
          <a:stretch>
            <a:fillRect/>
          </a:stretch>
        </p:blipFill>
        <p:spPr>
          <a:xfrm>
            <a:off x="838200" y="2179783"/>
            <a:ext cx="10573340" cy="3398981"/>
          </a:xfrm>
          <a:prstGeom prst="rect">
            <a:avLst/>
          </a:prstGeom>
        </p:spPr>
      </p:pic>
    </p:spTree>
    <p:extLst>
      <p:ext uri="{BB962C8B-B14F-4D97-AF65-F5344CB8AC3E}">
        <p14:creationId xmlns:p14="http://schemas.microsoft.com/office/powerpoint/2010/main" val="93800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987082"/>
          </a:xfrm>
        </p:spPr>
        <p:txBody>
          <a:bodyPr anchor="b">
            <a:normAutofit/>
          </a:bodyPr>
          <a:lstStyle/>
          <a:p>
            <a:pPr algn="ctr"/>
            <a:r>
              <a:rPr lang="en-US" sz="4000" dirty="0">
                <a:solidFill>
                  <a:schemeClr val="bg1"/>
                </a:solidFill>
              </a:rPr>
              <a:t>Creating a Pavement Management Plan</a:t>
            </a:r>
          </a:p>
        </p:txBody>
      </p:sp>
      <p:pic>
        <p:nvPicPr>
          <p:cNvPr id="3" name="Content Placeholder 2">
            <a:extLst>
              <a:ext uri="{FF2B5EF4-FFF2-40B4-BE49-F238E27FC236}">
                <a16:creationId xmlns:a16="http://schemas.microsoft.com/office/drawing/2014/main" id="{E0E77C30-3347-4F26-BD86-4CCFFCE20F88}"/>
              </a:ext>
            </a:extLst>
          </p:cNvPr>
          <p:cNvPicPr>
            <a:picLocks noGrp="1" noChangeAspect="1"/>
          </p:cNvPicPr>
          <p:nvPr>
            <p:ph idx="1"/>
          </p:nvPr>
        </p:nvPicPr>
        <p:blipFill>
          <a:blip r:embed="rId3"/>
          <a:stretch>
            <a:fillRect/>
          </a:stretch>
        </p:blipFill>
        <p:spPr>
          <a:xfrm>
            <a:off x="838200" y="1879954"/>
            <a:ext cx="10515600" cy="4242680"/>
          </a:xfrm>
          <a:prstGeom prst="rect">
            <a:avLst/>
          </a:prstGeom>
        </p:spPr>
      </p:pic>
    </p:spTree>
    <p:extLst>
      <p:ext uri="{BB962C8B-B14F-4D97-AF65-F5344CB8AC3E}">
        <p14:creationId xmlns:p14="http://schemas.microsoft.com/office/powerpoint/2010/main" val="22183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733589"/>
          </a:xfrm>
        </p:spPr>
        <p:txBody>
          <a:bodyPr anchor="b">
            <a:normAutofit/>
          </a:bodyPr>
          <a:lstStyle/>
          <a:p>
            <a:pPr algn="ctr"/>
            <a:r>
              <a:rPr lang="en-US" sz="4000" dirty="0">
                <a:solidFill>
                  <a:srgbClr val="FFFFFF"/>
                </a:solidFill>
              </a:rPr>
              <a:t>Agenda</a:t>
            </a:r>
          </a:p>
        </p:txBody>
      </p:sp>
      <p:sp>
        <p:nvSpPr>
          <p:cNvPr id="3" name="Content Placeholder 2">
            <a:extLst>
              <a:ext uri="{FF2B5EF4-FFF2-40B4-BE49-F238E27FC236}">
                <a16:creationId xmlns:a16="http://schemas.microsoft.com/office/drawing/2014/main" id="{4B4C6B3D-73E6-4864-BB17-84E153214B78}"/>
              </a:ext>
            </a:extLst>
          </p:cNvPr>
          <p:cNvSpPr>
            <a:spLocks noGrp="1"/>
          </p:cNvSpPr>
          <p:nvPr>
            <p:ph idx="1"/>
          </p:nvPr>
        </p:nvSpPr>
        <p:spPr>
          <a:xfrm>
            <a:off x="838200" y="1258784"/>
            <a:ext cx="10165218" cy="5142016"/>
          </a:xfrm>
        </p:spPr>
        <p:txBody>
          <a:bodyPr>
            <a:normAutofit lnSpcReduction="10000"/>
          </a:bodyPr>
          <a:lstStyle/>
          <a:p>
            <a:r>
              <a:rPr lang="en-US" dirty="0">
                <a:solidFill>
                  <a:schemeClr val="bg1"/>
                </a:solidFill>
              </a:rPr>
              <a:t>Purpose of the training</a:t>
            </a:r>
          </a:p>
          <a:p>
            <a:pPr lvl="1"/>
            <a:r>
              <a:rPr lang="en-US" dirty="0">
                <a:solidFill>
                  <a:schemeClr val="bg1"/>
                </a:solidFill>
              </a:rPr>
              <a:t>Why PCI’s are important</a:t>
            </a:r>
          </a:p>
          <a:p>
            <a:r>
              <a:rPr lang="en-US" dirty="0">
                <a:solidFill>
                  <a:schemeClr val="bg1"/>
                </a:solidFill>
              </a:rPr>
              <a:t>FAA Assurance</a:t>
            </a:r>
          </a:p>
          <a:p>
            <a:r>
              <a:rPr lang="en-US" dirty="0">
                <a:solidFill>
                  <a:schemeClr val="bg1"/>
                </a:solidFill>
              </a:rPr>
              <a:t>Pavement Condition Index</a:t>
            </a:r>
          </a:p>
          <a:p>
            <a:pPr lvl="1"/>
            <a:r>
              <a:rPr lang="en-US" dirty="0">
                <a:solidFill>
                  <a:schemeClr val="bg1"/>
                </a:solidFill>
              </a:rPr>
              <a:t>Procedure to date</a:t>
            </a:r>
          </a:p>
          <a:p>
            <a:pPr lvl="1"/>
            <a:r>
              <a:rPr lang="en-US" dirty="0">
                <a:solidFill>
                  <a:schemeClr val="bg1"/>
                </a:solidFill>
              </a:rPr>
              <a:t>Network Definitions - Branches, Sections, Samples ~ Naming</a:t>
            </a:r>
          </a:p>
          <a:p>
            <a:r>
              <a:rPr lang="en-US" dirty="0">
                <a:solidFill>
                  <a:schemeClr val="bg1"/>
                </a:solidFill>
              </a:rPr>
              <a:t>Evaluations</a:t>
            </a:r>
            <a:endParaRPr lang="en-US" sz="2000" dirty="0">
              <a:solidFill>
                <a:srgbClr val="FFFFFF"/>
              </a:solidFill>
            </a:endParaRPr>
          </a:p>
          <a:p>
            <a:r>
              <a:rPr lang="en-US" dirty="0">
                <a:solidFill>
                  <a:schemeClr val="bg1"/>
                </a:solidFill>
              </a:rPr>
              <a:t>Stresses</a:t>
            </a:r>
          </a:p>
          <a:p>
            <a:r>
              <a:rPr lang="en-US" dirty="0">
                <a:solidFill>
                  <a:schemeClr val="bg1"/>
                </a:solidFill>
              </a:rPr>
              <a:t>Reading the report</a:t>
            </a:r>
          </a:p>
          <a:p>
            <a:pPr lvl="1"/>
            <a:r>
              <a:rPr lang="en-US" dirty="0">
                <a:solidFill>
                  <a:schemeClr val="bg1"/>
                </a:solidFill>
              </a:rPr>
              <a:t>General Information</a:t>
            </a:r>
          </a:p>
          <a:p>
            <a:pPr lvl="1"/>
            <a:r>
              <a:rPr lang="en-US" dirty="0">
                <a:solidFill>
                  <a:schemeClr val="bg1"/>
                </a:solidFill>
              </a:rPr>
              <a:t>Specific Information</a:t>
            </a:r>
          </a:p>
          <a:p>
            <a:r>
              <a:rPr lang="en-US" dirty="0">
                <a:solidFill>
                  <a:schemeClr val="bg1"/>
                </a:solidFill>
              </a:rPr>
              <a:t>Creating a Pavement Management Plan</a:t>
            </a:r>
          </a:p>
        </p:txBody>
      </p:sp>
    </p:spTree>
    <p:extLst>
      <p:ext uri="{BB962C8B-B14F-4D97-AF65-F5344CB8AC3E}">
        <p14:creationId xmlns:p14="http://schemas.microsoft.com/office/powerpoint/2010/main" val="2209145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733589"/>
          </a:xfrm>
        </p:spPr>
        <p:txBody>
          <a:bodyPr anchor="b">
            <a:normAutofit/>
          </a:bodyPr>
          <a:lstStyle/>
          <a:p>
            <a:pPr algn="ctr"/>
            <a:r>
              <a:rPr lang="en-US" sz="4000" dirty="0">
                <a:solidFill>
                  <a:schemeClr val="bg1"/>
                </a:solidFill>
              </a:rPr>
              <a:t>Purpose of the training</a:t>
            </a:r>
          </a:p>
        </p:txBody>
      </p:sp>
      <p:sp>
        <p:nvSpPr>
          <p:cNvPr id="3" name="Content Placeholder 2">
            <a:extLst>
              <a:ext uri="{FF2B5EF4-FFF2-40B4-BE49-F238E27FC236}">
                <a16:creationId xmlns:a16="http://schemas.microsoft.com/office/drawing/2014/main" id="{4B4C6B3D-73E6-4864-BB17-84E153214B78}"/>
              </a:ext>
            </a:extLst>
          </p:cNvPr>
          <p:cNvSpPr>
            <a:spLocks noGrp="1"/>
          </p:cNvSpPr>
          <p:nvPr>
            <p:ph idx="1"/>
          </p:nvPr>
        </p:nvSpPr>
        <p:spPr>
          <a:xfrm>
            <a:off x="838200" y="1440360"/>
            <a:ext cx="10165218" cy="4674398"/>
          </a:xfrm>
        </p:spPr>
        <p:txBody>
          <a:bodyPr>
            <a:normAutofit fontScale="92500" lnSpcReduction="20000"/>
          </a:bodyPr>
          <a:lstStyle/>
          <a:p>
            <a:pPr lvl="1"/>
            <a:r>
              <a:rPr lang="en-US" dirty="0">
                <a:solidFill>
                  <a:schemeClr val="bg1"/>
                </a:solidFill>
              </a:rPr>
              <a:t>FAA Staff has been requesting airports to develop Pavement Management Plans.</a:t>
            </a:r>
          </a:p>
          <a:p>
            <a:pPr marL="457200" lvl="1" indent="0">
              <a:buNone/>
            </a:pPr>
            <a:endParaRPr lang="en-US" dirty="0">
              <a:solidFill>
                <a:schemeClr val="bg1"/>
              </a:solidFill>
            </a:endParaRPr>
          </a:p>
          <a:p>
            <a:pPr lvl="1"/>
            <a:r>
              <a:rPr lang="en-US" dirty="0">
                <a:solidFill>
                  <a:schemeClr val="bg1"/>
                </a:solidFill>
              </a:rPr>
              <a:t>Grant assurances require Sponsors to have a Pavement Management Plan.</a:t>
            </a:r>
          </a:p>
          <a:p>
            <a:pPr marL="457200" lvl="1" indent="0">
              <a:buNone/>
            </a:pPr>
            <a:endParaRPr lang="en-US" dirty="0">
              <a:solidFill>
                <a:schemeClr val="bg1"/>
              </a:solidFill>
            </a:endParaRPr>
          </a:p>
          <a:p>
            <a:pPr lvl="1"/>
            <a:r>
              <a:rPr lang="en-US" dirty="0">
                <a:solidFill>
                  <a:schemeClr val="bg1"/>
                </a:solidFill>
              </a:rPr>
              <a:t>Sponsors are responsible for airport maintenance.</a:t>
            </a:r>
          </a:p>
          <a:p>
            <a:pPr marL="457200" lvl="1" indent="0">
              <a:buNone/>
            </a:pPr>
            <a:endParaRPr lang="en-US" dirty="0">
              <a:solidFill>
                <a:schemeClr val="bg1"/>
              </a:solidFill>
            </a:endParaRPr>
          </a:p>
          <a:p>
            <a:pPr lvl="1"/>
            <a:r>
              <a:rPr lang="en-US" dirty="0">
                <a:solidFill>
                  <a:schemeClr val="bg1"/>
                </a:solidFill>
              </a:rPr>
              <a:t>MaineDOT accomplished the first big step and “just handed out the resultant reports”.</a:t>
            </a:r>
          </a:p>
          <a:p>
            <a:pPr marL="457200" lvl="1" indent="0">
              <a:buNone/>
            </a:pPr>
            <a:endParaRPr lang="en-US" dirty="0">
              <a:solidFill>
                <a:schemeClr val="bg1"/>
              </a:solidFill>
            </a:endParaRPr>
          </a:p>
          <a:p>
            <a:pPr lvl="1"/>
            <a:r>
              <a:rPr lang="en-US" dirty="0">
                <a:solidFill>
                  <a:schemeClr val="bg1"/>
                </a:solidFill>
              </a:rPr>
              <a:t>Teach Sponsors and other users how to read and understand the report.</a:t>
            </a:r>
          </a:p>
          <a:p>
            <a:pPr marL="457200" lvl="1" indent="0">
              <a:buNone/>
            </a:pPr>
            <a:endParaRPr lang="en-US" dirty="0">
              <a:solidFill>
                <a:schemeClr val="bg1"/>
              </a:solidFill>
            </a:endParaRPr>
          </a:p>
          <a:p>
            <a:pPr lvl="1"/>
            <a:r>
              <a:rPr lang="en-US" dirty="0">
                <a:solidFill>
                  <a:schemeClr val="bg1"/>
                </a:solidFill>
              </a:rPr>
              <a:t>Teach Sponsors how to create a Pavement Management Plan.</a:t>
            </a:r>
          </a:p>
          <a:p>
            <a:pPr marL="457200" lvl="1" indent="0">
              <a:buNone/>
            </a:pPr>
            <a:endParaRPr lang="en-US" dirty="0">
              <a:solidFill>
                <a:schemeClr val="bg1"/>
              </a:solidFill>
            </a:endParaRPr>
          </a:p>
          <a:p>
            <a:pPr marL="457200" lvl="1" indent="0">
              <a:buNone/>
            </a:pPr>
            <a:endParaRPr lang="en-US" dirty="0">
              <a:solidFill>
                <a:schemeClr val="bg1"/>
              </a:solidFill>
            </a:endParaRPr>
          </a:p>
          <a:p>
            <a:pPr marL="457200" lvl="1" indent="0">
              <a:buNone/>
            </a:pPr>
            <a:r>
              <a:rPr lang="en-US" dirty="0">
                <a:solidFill>
                  <a:schemeClr val="bg1"/>
                </a:solidFill>
              </a:rPr>
              <a:t>	</a:t>
            </a:r>
          </a:p>
        </p:txBody>
      </p:sp>
    </p:spTree>
    <p:extLst>
      <p:ext uri="{BB962C8B-B14F-4D97-AF65-F5344CB8AC3E}">
        <p14:creationId xmlns:p14="http://schemas.microsoft.com/office/powerpoint/2010/main" val="650458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733589"/>
          </a:xfrm>
        </p:spPr>
        <p:txBody>
          <a:bodyPr anchor="b">
            <a:normAutofit/>
          </a:bodyPr>
          <a:lstStyle/>
          <a:p>
            <a:pPr algn="ctr"/>
            <a:r>
              <a:rPr lang="en-US" sz="4000" dirty="0">
                <a:solidFill>
                  <a:schemeClr val="bg1"/>
                </a:solidFill>
              </a:rPr>
              <a:t>Purpose of the training</a:t>
            </a:r>
          </a:p>
        </p:txBody>
      </p:sp>
      <p:sp>
        <p:nvSpPr>
          <p:cNvPr id="3" name="Content Placeholder 2">
            <a:extLst>
              <a:ext uri="{FF2B5EF4-FFF2-40B4-BE49-F238E27FC236}">
                <a16:creationId xmlns:a16="http://schemas.microsoft.com/office/drawing/2014/main" id="{4B4C6B3D-73E6-4864-BB17-84E153214B78}"/>
              </a:ext>
            </a:extLst>
          </p:cNvPr>
          <p:cNvSpPr>
            <a:spLocks noGrp="1"/>
          </p:cNvSpPr>
          <p:nvPr>
            <p:ph idx="1"/>
          </p:nvPr>
        </p:nvSpPr>
        <p:spPr>
          <a:xfrm>
            <a:off x="838200" y="1440360"/>
            <a:ext cx="10165218" cy="4674398"/>
          </a:xfrm>
        </p:spPr>
        <p:txBody>
          <a:bodyPr>
            <a:normAutofit/>
          </a:bodyPr>
          <a:lstStyle/>
          <a:p>
            <a:pPr marL="457200" lvl="1" indent="0">
              <a:buNone/>
            </a:pPr>
            <a:r>
              <a:rPr lang="en-US" dirty="0">
                <a:solidFill>
                  <a:schemeClr val="bg1"/>
                </a:solidFill>
              </a:rPr>
              <a:t>Why are PCI’s important</a:t>
            </a:r>
          </a:p>
          <a:p>
            <a:pPr marL="457200" lvl="1" indent="0">
              <a:buNone/>
            </a:pPr>
            <a:endParaRPr lang="en-US" dirty="0">
              <a:solidFill>
                <a:schemeClr val="bg1"/>
              </a:solidFill>
            </a:endParaRPr>
          </a:p>
          <a:p>
            <a:pPr marL="457200" lvl="1" indent="0">
              <a:buNone/>
            </a:pPr>
            <a:r>
              <a:rPr lang="en-US" dirty="0">
                <a:solidFill>
                  <a:schemeClr val="bg1"/>
                </a:solidFill>
              </a:rPr>
              <a:t>	Consistency</a:t>
            </a:r>
          </a:p>
          <a:p>
            <a:pPr marL="457200" lvl="1" indent="0">
              <a:buNone/>
            </a:pPr>
            <a:r>
              <a:rPr lang="en-US" dirty="0">
                <a:solidFill>
                  <a:schemeClr val="bg1"/>
                </a:solidFill>
              </a:rPr>
              <a:t>		Statewide</a:t>
            </a:r>
          </a:p>
          <a:p>
            <a:pPr marL="457200" lvl="1" indent="0">
              <a:buNone/>
            </a:pPr>
            <a:r>
              <a:rPr lang="en-US" dirty="0">
                <a:solidFill>
                  <a:schemeClr val="bg1"/>
                </a:solidFill>
              </a:rPr>
              <a:t>		New England Region</a:t>
            </a:r>
          </a:p>
          <a:p>
            <a:pPr marL="457200" lvl="1" indent="0">
              <a:buNone/>
            </a:pPr>
            <a:r>
              <a:rPr lang="en-US" dirty="0">
                <a:solidFill>
                  <a:schemeClr val="bg1"/>
                </a:solidFill>
              </a:rPr>
              <a:t>		Nationally</a:t>
            </a:r>
          </a:p>
          <a:p>
            <a:pPr marL="457200" lvl="1" indent="0">
              <a:buNone/>
            </a:pPr>
            <a:endParaRPr lang="en-US" dirty="0">
              <a:solidFill>
                <a:schemeClr val="bg1"/>
              </a:solidFill>
            </a:endParaRPr>
          </a:p>
          <a:p>
            <a:pPr marL="457200" lvl="1" indent="0">
              <a:buNone/>
            </a:pPr>
            <a:r>
              <a:rPr lang="en-US" dirty="0">
                <a:solidFill>
                  <a:schemeClr val="bg1"/>
                </a:solidFill>
              </a:rPr>
              <a:t>	Objective</a:t>
            </a:r>
          </a:p>
          <a:p>
            <a:pPr marL="457200" lvl="1" indent="0">
              <a:buNone/>
            </a:pPr>
            <a:r>
              <a:rPr lang="en-US" dirty="0">
                <a:solidFill>
                  <a:schemeClr val="bg1"/>
                </a:solidFill>
              </a:rPr>
              <a:t>		“By the numbers” / measured</a:t>
            </a:r>
          </a:p>
          <a:p>
            <a:pPr marL="457200" lvl="1" indent="0">
              <a:buNone/>
            </a:pPr>
            <a:endParaRPr lang="en-US" dirty="0">
              <a:solidFill>
                <a:schemeClr val="bg1"/>
              </a:solidFill>
            </a:endParaRPr>
          </a:p>
          <a:p>
            <a:pPr marL="457200" lvl="1" indent="0">
              <a:buNone/>
            </a:pPr>
            <a:r>
              <a:rPr lang="en-US" dirty="0">
                <a:solidFill>
                  <a:schemeClr val="bg1"/>
                </a:solidFill>
              </a:rPr>
              <a:t>	Defendable</a:t>
            </a:r>
          </a:p>
        </p:txBody>
      </p:sp>
    </p:spTree>
    <p:extLst>
      <p:ext uri="{BB962C8B-B14F-4D97-AF65-F5344CB8AC3E}">
        <p14:creationId xmlns:p14="http://schemas.microsoft.com/office/powerpoint/2010/main" val="306301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733589"/>
          </a:xfrm>
        </p:spPr>
        <p:txBody>
          <a:bodyPr anchor="b">
            <a:normAutofit/>
          </a:bodyPr>
          <a:lstStyle/>
          <a:p>
            <a:pPr algn="ctr"/>
            <a:r>
              <a:rPr lang="en-US" sz="4000" dirty="0">
                <a:solidFill>
                  <a:schemeClr val="bg1"/>
                </a:solidFill>
              </a:rPr>
              <a:t>FAA Assurance</a:t>
            </a:r>
            <a:endParaRPr lang="en-US" sz="4000" dirty="0">
              <a:solidFill>
                <a:srgbClr val="FFFFFF"/>
              </a:solidFill>
            </a:endParaRPr>
          </a:p>
        </p:txBody>
      </p:sp>
      <p:sp>
        <p:nvSpPr>
          <p:cNvPr id="3" name="Content Placeholder 2">
            <a:extLst>
              <a:ext uri="{FF2B5EF4-FFF2-40B4-BE49-F238E27FC236}">
                <a16:creationId xmlns:a16="http://schemas.microsoft.com/office/drawing/2014/main" id="{4B4C6B3D-73E6-4864-BB17-84E153214B78}"/>
              </a:ext>
            </a:extLst>
          </p:cNvPr>
          <p:cNvSpPr>
            <a:spLocks noGrp="1"/>
          </p:cNvSpPr>
          <p:nvPr>
            <p:ph idx="1"/>
          </p:nvPr>
        </p:nvSpPr>
        <p:spPr>
          <a:xfrm>
            <a:off x="838200" y="1440360"/>
            <a:ext cx="10165218" cy="4674398"/>
          </a:xfrm>
        </p:spPr>
        <p:txBody>
          <a:bodyPr>
            <a:normAutofit/>
          </a:bodyPr>
          <a:lstStyle/>
          <a:p>
            <a:r>
              <a:rPr lang="en-US" dirty="0">
                <a:solidFill>
                  <a:schemeClr val="bg1"/>
                </a:solidFill>
              </a:rPr>
              <a:t> C. Sponsor Certification</a:t>
            </a:r>
          </a:p>
          <a:p>
            <a:pPr marL="0" indent="0">
              <a:buNone/>
            </a:pPr>
            <a:endParaRPr lang="en-US" dirty="0">
              <a:solidFill>
                <a:schemeClr val="bg1"/>
              </a:solidFill>
            </a:endParaRPr>
          </a:p>
          <a:p>
            <a:pPr lvl="1"/>
            <a:r>
              <a:rPr lang="en-US" dirty="0">
                <a:solidFill>
                  <a:schemeClr val="bg1"/>
                </a:solidFill>
              </a:rPr>
              <a:t>11. Pavement Preventive Maintenance. With respect to a project approved after January 1, 1995, for the replacement or reconstruction of pavement at the airport, it assures or certifies that it </a:t>
            </a:r>
            <a:r>
              <a:rPr lang="en-US" b="1" i="1" dirty="0">
                <a:solidFill>
                  <a:schemeClr val="bg1"/>
                </a:solidFill>
              </a:rPr>
              <a:t>has </a:t>
            </a:r>
            <a:r>
              <a:rPr lang="en-US" b="1" i="1" u="sng" dirty="0">
                <a:solidFill>
                  <a:schemeClr val="bg1"/>
                </a:solidFill>
              </a:rPr>
              <a:t>implemented an effective airport pavement maintenance-management program </a:t>
            </a:r>
            <a:r>
              <a:rPr lang="en-US" dirty="0">
                <a:solidFill>
                  <a:schemeClr val="bg1"/>
                </a:solidFill>
              </a:rPr>
              <a:t>and it assures that it will use such program for the useful life of any pavement constructed, reconstructed or repaired with Federal financial assistance at the airport. It will provide such reports on pavement condition and pavement management programs as the Secretary determines may be useful.</a:t>
            </a:r>
          </a:p>
        </p:txBody>
      </p:sp>
    </p:spTree>
    <p:extLst>
      <p:ext uri="{BB962C8B-B14F-4D97-AF65-F5344CB8AC3E}">
        <p14:creationId xmlns:p14="http://schemas.microsoft.com/office/powerpoint/2010/main" val="425776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733589"/>
          </a:xfrm>
        </p:spPr>
        <p:txBody>
          <a:bodyPr anchor="b">
            <a:normAutofit/>
          </a:bodyPr>
          <a:lstStyle/>
          <a:p>
            <a:pPr algn="ctr"/>
            <a:r>
              <a:rPr lang="en-US" sz="4000" dirty="0">
                <a:solidFill>
                  <a:schemeClr val="bg1"/>
                </a:solidFill>
              </a:rPr>
              <a:t>Pavement Condition Index</a:t>
            </a:r>
            <a:endParaRPr lang="en-US" sz="4000" dirty="0">
              <a:solidFill>
                <a:srgbClr val="FFFFFF"/>
              </a:solidFill>
            </a:endParaRPr>
          </a:p>
        </p:txBody>
      </p:sp>
      <p:sp>
        <p:nvSpPr>
          <p:cNvPr id="3" name="Content Placeholder 2">
            <a:extLst>
              <a:ext uri="{FF2B5EF4-FFF2-40B4-BE49-F238E27FC236}">
                <a16:creationId xmlns:a16="http://schemas.microsoft.com/office/drawing/2014/main" id="{4B4C6B3D-73E6-4864-BB17-84E153214B78}"/>
              </a:ext>
            </a:extLst>
          </p:cNvPr>
          <p:cNvSpPr>
            <a:spLocks noGrp="1"/>
          </p:cNvSpPr>
          <p:nvPr>
            <p:ph idx="1"/>
          </p:nvPr>
        </p:nvSpPr>
        <p:spPr>
          <a:xfrm>
            <a:off x="838200" y="1440360"/>
            <a:ext cx="10165218" cy="4674398"/>
          </a:xfrm>
        </p:spPr>
        <p:txBody>
          <a:bodyPr>
            <a:normAutofit/>
          </a:bodyPr>
          <a:lstStyle/>
          <a:p>
            <a:r>
              <a:rPr lang="en-US" dirty="0">
                <a:solidFill>
                  <a:schemeClr val="bg1"/>
                </a:solidFill>
              </a:rPr>
              <a:t>Standardized Procedures </a:t>
            </a:r>
          </a:p>
          <a:p>
            <a:pPr lvl="1"/>
            <a:r>
              <a:rPr lang="en-US" dirty="0">
                <a:solidFill>
                  <a:schemeClr val="bg1"/>
                </a:solidFill>
              </a:rPr>
              <a:t>American Society for Testing and Materials (ASTM-5340-20)</a:t>
            </a:r>
          </a:p>
          <a:p>
            <a:pPr lvl="2"/>
            <a:r>
              <a:rPr lang="en-US" dirty="0">
                <a:solidFill>
                  <a:schemeClr val="bg1"/>
                </a:solidFill>
              </a:rPr>
              <a:t>Standard Test Method for Airport Pavement Condition Index Surveys</a:t>
            </a:r>
          </a:p>
          <a:p>
            <a:pPr marL="914400" lvl="2" indent="0">
              <a:buNone/>
            </a:pPr>
            <a:endParaRPr lang="en-US" dirty="0">
              <a:solidFill>
                <a:schemeClr val="bg1"/>
              </a:solidFill>
            </a:endParaRPr>
          </a:p>
          <a:p>
            <a:r>
              <a:rPr lang="en-US" dirty="0">
                <a:solidFill>
                  <a:schemeClr val="bg1"/>
                </a:solidFill>
              </a:rPr>
              <a:t>Based on measurements of pavement distresses and severity	</a:t>
            </a:r>
          </a:p>
          <a:p>
            <a:pPr lvl="5" algn="ctr"/>
            <a:r>
              <a:rPr lang="en-US" sz="3200" dirty="0">
                <a:solidFill>
                  <a:schemeClr val="bg1"/>
                </a:solidFill>
              </a:rPr>
              <a:t>Low</a:t>
            </a:r>
          </a:p>
          <a:p>
            <a:pPr lvl="6" algn="ctr"/>
            <a:r>
              <a:rPr lang="en-US" sz="3200" dirty="0">
                <a:solidFill>
                  <a:schemeClr val="bg1"/>
                </a:solidFill>
              </a:rPr>
              <a:t>Medium</a:t>
            </a:r>
          </a:p>
          <a:p>
            <a:pPr lvl="6" algn="ctr"/>
            <a:r>
              <a:rPr lang="en-US" sz="3200" dirty="0">
                <a:solidFill>
                  <a:schemeClr val="bg1"/>
                </a:solidFill>
              </a:rPr>
              <a:t>Severe</a:t>
            </a:r>
          </a:p>
          <a:p>
            <a:pPr marL="0" indent="0">
              <a:buNone/>
            </a:pPr>
            <a:endParaRPr lang="en-US" dirty="0">
              <a:solidFill>
                <a:schemeClr val="bg1"/>
              </a:solidFill>
            </a:endParaRPr>
          </a:p>
        </p:txBody>
      </p:sp>
      <p:pic>
        <p:nvPicPr>
          <p:cNvPr id="5" name="Picture 4">
            <a:extLst>
              <a:ext uri="{FF2B5EF4-FFF2-40B4-BE49-F238E27FC236}">
                <a16:creationId xmlns:a16="http://schemas.microsoft.com/office/drawing/2014/main" id="{2CABE4D4-80A8-4B8A-A0A5-5A4D09682652}"/>
              </a:ext>
            </a:extLst>
          </p:cNvPr>
          <p:cNvPicPr>
            <a:picLocks noChangeAspect="1"/>
          </p:cNvPicPr>
          <p:nvPr/>
        </p:nvPicPr>
        <p:blipFill>
          <a:blip r:embed="rId3"/>
          <a:stretch>
            <a:fillRect/>
          </a:stretch>
        </p:blipFill>
        <p:spPr>
          <a:xfrm>
            <a:off x="1601821" y="3449947"/>
            <a:ext cx="4693472" cy="2882858"/>
          </a:xfrm>
          <a:prstGeom prst="rect">
            <a:avLst/>
          </a:prstGeom>
        </p:spPr>
      </p:pic>
    </p:spTree>
    <p:extLst>
      <p:ext uri="{BB962C8B-B14F-4D97-AF65-F5344CB8AC3E}">
        <p14:creationId xmlns:p14="http://schemas.microsoft.com/office/powerpoint/2010/main" val="27490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733589"/>
          </a:xfrm>
        </p:spPr>
        <p:txBody>
          <a:bodyPr anchor="b">
            <a:normAutofit/>
          </a:bodyPr>
          <a:lstStyle/>
          <a:p>
            <a:pPr algn="ctr"/>
            <a:r>
              <a:rPr lang="en-US" sz="4000" dirty="0">
                <a:solidFill>
                  <a:schemeClr val="bg1"/>
                </a:solidFill>
              </a:rPr>
              <a:t>Procedure to date</a:t>
            </a:r>
            <a:endParaRPr lang="en-US" sz="4000" dirty="0">
              <a:solidFill>
                <a:srgbClr val="FFFFFF"/>
              </a:solidFill>
            </a:endParaRPr>
          </a:p>
        </p:txBody>
      </p:sp>
      <p:sp>
        <p:nvSpPr>
          <p:cNvPr id="3" name="Content Placeholder 2">
            <a:extLst>
              <a:ext uri="{FF2B5EF4-FFF2-40B4-BE49-F238E27FC236}">
                <a16:creationId xmlns:a16="http://schemas.microsoft.com/office/drawing/2014/main" id="{4B4C6B3D-73E6-4864-BB17-84E153214B78}"/>
              </a:ext>
            </a:extLst>
          </p:cNvPr>
          <p:cNvSpPr>
            <a:spLocks noGrp="1"/>
          </p:cNvSpPr>
          <p:nvPr>
            <p:ph idx="1"/>
          </p:nvPr>
        </p:nvSpPr>
        <p:spPr>
          <a:xfrm>
            <a:off x="838200" y="1440360"/>
            <a:ext cx="10165218" cy="4674398"/>
          </a:xfrm>
        </p:spPr>
        <p:txBody>
          <a:bodyPr>
            <a:normAutofit/>
          </a:bodyPr>
          <a:lstStyle/>
          <a:p>
            <a:r>
              <a:rPr lang="en-US" dirty="0">
                <a:solidFill>
                  <a:schemeClr val="bg1"/>
                </a:solidFill>
              </a:rPr>
              <a:t>MaineDOT Contracted for Statewide PCI Measurements and Reporting</a:t>
            </a:r>
          </a:p>
          <a:p>
            <a:pPr lvl="1"/>
            <a:r>
              <a:rPr lang="en-US" sz="1600" dirty="0">
                <a:solidFill>
                  <a:schemeClr val="bg1"/>
                </a:solidFill>
              </a:rPr>
              <a:t>All airport Branches, Sections and Samples have been created</a:t>
            </a:r>
          </a:p>
          <a:p>
            <a:pPr lvl="1"/>
            <a:r>
              <a:rPr lang="en-US" sz="1600" dirty="0">
                <a:solidFill>
                  <a:schemeClr val="bg1"/>
                </a:solidFill>
              </a:rPr>
              <a:t>All measurements taken</a:t>
            </a:r>
          </a:p>
          <a:p>
            <a:pPr lvl="1"/>
            <a:r>
              <a:rPr lang="en-US" sz="1600" dirty="0">
                <a:solidFill>
                  <a:schemeClr val="bg1"/>
                </a:solidFill>
              </a:rPr>
              <a:t>All individual reports created and “just handed out”</a:t>
            </a:r>
          </a:p>
          <a:p>
            <a:pPr lvl="1"/>
            <a:r>
              <a:rPr lang="en-US" sz="1600" dirty="0">
                <a:solidFill>
                  <a:schemeClr val="bg1"/>
                </a:solidFill>
              </a:rPr>
              <a:t>Statewide Pavement Management Software (PAVER) loaded with data</a:t>
            </a:r>
          </a:p>
          <a:p>
            <a:pPr lvl="1"/>
            <a:r>
              <a:rPr lang="en-US" sz="1600" dirty="0">
                <a:solidFill>
                  <a:schemeClr val="bg1"/>
                </a:solidFill>
              </a:rPr>
              <a:t>Cost Estimating included in Paver</a:t>
            </a:r>
          </a:p>
          <a:p>
            <a:pPr lvl="1"/>
            <a:r>
              <a:rPr lang="en-US" sz="1600" dirty="0">
                <a:solidFill>
                  <a:schemeClr val="bg1"/>
                </a:solidFill>
              </a:rPr>
              <a:t>Proposed maintenance plans created for each Sponsor included in plans including rough estimates</a:t>
            </a:r>
          </a:p>
          <a:p>
            <a:pPr lvl="2"/>
            <a:r>
              <a:rPr lang="en-US" sz="1200" dirty="0">
                <a:solidFill>
                  <a:schemeClr val="bg1"/>
                </a:solidFill>
              </a:rPr>
              <a:t>Estimates for Construction only (does not include design / construction engineering side of things)</a:t>
            </a:r>
            <a:endParaRPr lang="en-US" sz="1200" dirty="0">
              <a:solidFill>
                <a:srgbClr val="FFFFFF"/>
              </a:solidFill>
            </a:endParaRPr>
          </a:p>
          <a:p>
            <a:r>
              <a:rPr lang="en-US" dirty="0">
                <a:solidFill>
                  <a:schemeClr val="bg1"/>
                </a:solidFill>
              </a:rPr>
              <a:t>FAA has started asking for Pavement Management Plans</a:t>
            </a:r>
          </a:p>
        </p:txBody>
      </p:sp>
    </p:spTree>
    <p:extLst>
      <p:ext uri="{BB962C8B-B14F-4D97-AF65-F5344CB8AC3E}">
        <p14:creationId xmlns:p14="http://schemas.microsoft.com/office/powerpoint/2010/main" val="354901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987082"/>
          </a:xfrm>
        </p:spPr>
        <p:txBody>
          <a:bodyPr anchor="b">
            <a:normAutofit fontScale="90000"/>
          </a:bodyPr>
          <a:lstStyle/>
          <a:p>
            <a:pPr algn="ctr"/>
            <a:r>
              <a:rPr lang="en-US" sz="4000" dirty="0">
                <a:solidFill>
                  <a:schemeClr val="bg1"/>
                </a:solidFill>
              </a:rPr>
              <a:t>Network Definitions - Branches, Sections, Samples ~ Naming</a:t>
            </a:r>
            <a:endParaRPr lang="en-US" sz="4000" dirty="0">
              <a:solidFill>
                <a:srgbClr val="FFFFFF"/>
              </a:solidFill>
            </a:endParaRPr>
          </a:p>
        </p:txBody>
      </p:sp>
      <p:pic>
        <p:nvPicPr>
          <p:cNvPr id="8" name="Content Placeholder 7">
            <a:extLst>
              <a:ext uri="{FF2B5EF4-FFF2-40B4-BE49-F238E27FC236}">
                <a16:creationId xmlns:a16="http://schemas.microsoft.com/office/drawing/2014/main" id="{0496168F-E100-48F3-B9E6-1C7748962833}"/>
              </a:ext>
            </a:extLst>
          </p:cNvPr>
          <p:cNvPicPr>
            <a:picLocks noGrp="1" noChangeAspect="1"/>
          </p:cNvPicPr>
          <p:nvPr>
            <p:ph idx="1"/>
          </p:nvPr>
        </p:nvPicPr>
        <p:blipFill>
          <a:blip r:embed="rId3"/>
          <a:stretch>
            <a:fillRect/>
          </a:stretch>
        </p:blipFill>
        <p:spPr>
          <a:xfrm>
            <a:off x="1959860" y="1437696"/>
            <a:ext cx="8278691" cy="5068119"/>
          </a:xfrm>
          <a:prstGeom prst="rect">
            <a:avLst/>
          </a:prstGeom>
        </p:spPr>
      </p:pic>
    </p:spTree>
    <p:extLst>
      <p:ext uri="{BB962C8B-B14F-4D97-AF65-F5344CB8AC3E}">
        <p14:creationId xmlns:p14="http://schemas.microsoft.com/office/powerpoint/2010/main" val="110719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A9727-11A9-4DA4-9E65-E215147C485C}"/>
              </a:ext>
            </a:extLst>
          </p:cNvPr>
          <p:cNvPicPr>
            <a:picLocks noChangeAspect="1"/>
          </p:cNvPicPr>
          <p:nvPr/>
        </p:nvPicPr>
        <p:blipFill rotWithShape="1">
          <a:blip r:embed="rId2">
            <a:alphaModFix amt="60000"/>
          </a:blip>
          <a:srcRect t="9358" b="735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0B5AADED-2D92-40FC-A208-90A334A3F930}"/>
              </a:ext>
            </a:extLst>
          </p:cNvPr>
          <p:cNvSpPr>
            <a:spLocks noGrp="1"/>
          </p:cNvSpPr>
          <p:nvPr>
            <p:ph type="title"/>
          </p:nvPr>
        </p:nvSpPr>
        <p:spPr>
          <a:xfrm>
            <a:off x="838200" y="525195"/>
            <a:ext cx="10165218" cy="987082"/>
          </a:xfrm>
        </p:spPr>
        <p:txBody>
          <a:bodyPr anchor="b">
            <a:normAutofit fontScale="90000"/>
          </a:bodyPr>
          <a:lstStyle/>
          <a:p>
            <a:pPr algn="ctr"/>
            <a:r>
              <a:rPr lang="en-US" sz="4000" dirty="0">
                <a:solidFill>
                  <a:schemeClr val="bg1"/>
                </a:solidFill>
              </a:rPr>
              <a:t>Network Definitions - Branches, Sections, Samples ~ Naming</a:t>
            </a:r>
            <a:endParaRPr lang="en-US" sz="4000" dirty="0">
              <a:solidFill>
                <a:srgbClr val="FFFFFF"/>
              </a:solidFill>
            </a:endParaRPr>
          </a:p>
        </p:txBody>
      </p:sp>
      <p:pic>
        <p:nvPicPr>
          <p:cNvPr id="6" name="Content Placeholder 5">
            <a:extLst>
              <a:ext uri="{FF2B5EF4-FFF2-40B4-BE49-F238E27FC236}">
                <a16:creationId xmlns:a16="http://schemas.microsoft.com/office/drawing/2014/main" id="{E75529D1-97F5-452A-A810-1B57ED3E1351}"/>
              </a:ext>
            </a:extLst>
          </p:cNvPr>
          <p:cNvPicPr>
            <a:picLocks noGrp="1" noChangeAspect="1"/>
          </p:cNvPicPr>
          <p:nvPr>
            <p:ph idx="1"/>
          </p:nvPr>
        </p:nvPicPr>
        <p:blipFill>
          <a:blip r:embed="rId3"/>
          <a:stretch>
            <a:fillRect/>
          </a:stretch>
        </p:blipFill>
        <p:spPr>
          <a:xfrm>
            <a:off x="1916546" y="1434818"/>
            <a:ext cx="8358908" cy="5115498"/>
          </a:xfrm>
          <a:prstGeom prst="rect">
            <a:avLst/>
          </a:prstGeom>
        </p:spPr>
      </p:pic>
    </p:spTree>
    <p:extLst>
      <p:ext uri="{BB962C8B-B14F-4D97-AF65-F5344CB8AC3E}">
        <p14:creationId xmlns:p14="http://schemas.microsoft.com/office/powerpoint/2010/main" val="3525834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9A876CB6B1EA47AFBD0A25495CBFA7" ma:contentTypeVersion="10" ma:contentTypeDescription="Create a new document." ma:contentTypeScope="" ma:versionID="f76fdc24ee18fd469a7b97c45e5657fe">
  <xsd:schema xmlns:xsd="http://www.w3.org/2001/XMLSchema" xmlns:xs="http://www.w3.org/2001/XMLSchema" xmlns:p="http://schemas.microsoft.com/office/2006/metadata/properties" xmlns:ns1="http://schemas.microsoft.com/sharepoint/v3" xmlns:ns3="af25a960-7a7f-40a7-ba2f-0cfdc1b90fc5" targetNamespace="http://schemas.microsoft.com/office/2006/metadata/properties" ma:root="true" ma:fieldsID="2d95d3845d63a269368ab5b66e3e24e9" ns1:_="" ns3:_="">
    <xsd:import namespace="http://schemas.microsoft.com/sharepoint/v3"/>
    <xsd:import namespace="af25a960-7a7f-40a7-ba2f-0cfdc1b90fc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25a960-7a7f-40a7-ba2f-0cfdc1b90f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674062B-A7F7-445B-AE9F-2A9883ECB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25a960-7a7f-40a7-ba2f-0cfdc1b90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AB29C7-2F20-46A7-9840-FD71E5C9ED73}">
  <ds:schemaRefs>
    <ds:schemaRef ds:uri="http://schemas.microsoft.com/sharepoint/v3/contenttype/forms"/>
  </ds:schemaRefs>
</ds:datastoreItem>
</file>

<file path=customXml/itemProps3.xml><?xml version="1.0" encoding="utf-8"?>
<ds:datastoreItem xmlns:ds="http://schemas.openxmlformats.org/officeDocument/2006/customXml" ds:itemID="{36FB7476-6F34-4E17-AC86-783E90E21EC7}">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af25a960-7a7f-40a7-ba2f-0cfdc1b90fc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260</TotalTime>
  <Words>420</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Airfield Pavement Condition Reports and Pavement Management Training</vt:lpstr>
      <vt:lpstr>Agenda</vt:lpstr>
      <vt:lpstr>Purpose of the training</vt:lpstr>
      <vt:lpstr>Purpose of the training</vt:lpstr>
      <vt:lpstr>FAA Assurance</vt:lpstr>
      <vt:lpstr>Pavement Condition Index</vt:lpstr>
      <vt:lpstr>Procedure to date</vt:lpstr>
      <vt:lpstr>Network Definitions - Branches, Sections, Samples ~ Naming</vt:lpstr>
      <vt:lpstr>Network Definitions - Branches, Sections, Samples ~ Naming</vt:lpstr>
      <vt:lpstr>Evaluations</vt:lpstr>
      <vt:lpstr>Evaluations</vt:lpstr>
      <vt:lpstr>Stresses</vt:lpstr>
      <vt:lpstr>Reading the report</vt:lpstr>
      <vt:lpstr>Reading the report</vt:lpstr>
      <vt:lpstr>Creating a Pavement Management Plan</vt:lpstr>
      <vt:lpstr>Creating a Pavement Management Plan</vt:lpstr>
      <vt:lpstr>Creating a Pavement Management Plan</vt:lpstr>
      <vt:lpstr>Creating a Pavement Management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Airfield Pavement Condition Reports and Pavement Management Training</dc:title>
  <dc:creator>LeSiege, Tim</dc:creator>
  <cp:lastModifiedBy>LeSiege, Tim</cp:lastModifiedBy>
  <cp:revision>11</cp:revision>
  <dcterms:created xsi:type="dcterms:W3CDTF">2021-02-11T12:54:55Z</dcterms:created>
  <dcterms:modified xsi:type="dcterms:W3CDTF">2021-02-11T17:15:03Z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0x010100099A876CB6B1EA47AFBD0A25495CBFA7</vt:lpwstr>
  </property>
</Properties>
</file>